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2A0E5-2402-EE71-FF86-A05285915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2012" y="1447800"/>
            <a:ext cx="5222325" cy="3329581"/>
          </a:xfrm>
        </p:spPr>
        <p:txBody>
          <a:bodyPr>
            <a:normAutofit/>
          </a:bodyPr>
          <a:lstStyle/>
          <a:p>
            <a:r>
              <a:rPr lang="en-US" sz="6700">
                <a:solidFill>
                  <a:srgbClr val="EBEBEB"/>
                </a:solidFill>
              </a:rPr>
              <a:t>Earth Grant </a:t>
            </a:r>
            <a:br>
              <a:rPr lang="en-US" sz="6700">
                <a:solidFill>
                  <a:srgbClr val="EBEBEB"/>
                </a:solidFill>
              </a:rPr>
            </a:br>
            <a:r>
              <a:rPr lang="en-US" sz="6700">
                <a:solidFill>
                  <a:srgbClr val="EBEBEB"/>
                </a:solidFill>
              </a:rPr>
              <a:t>Internship 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8453D-AF04-1261-CAD9-DA95DF7B9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012" y="4777380"/>
            <a:ext cx="5222326" cy="8614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Jose Garcia</a:t>
            </a:r>
          </a:p>
          <a:p>
            <a:r>
              <a:rPr 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UArizona Compost Cats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4FB50C-1F5A-1BA5-E0AD-FCE9E75F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6" r="2" b="10339"/>
          <a:stretch/>
        </p:blipFill>
        <p:spPr>
          <a:xfrm>
            <a:off x="2" y="1"/>
            <a:ext cx="4480787" cy="3428997"/>
          </a:xfrm>
          <a:custGeom>
            <a:avLst/>
            <a:gdLst/>
            <a:ahLst/>
            <a:cxnLst/>
            <a:rect l="l" t="t" r="r" b="b"/>
            <a:pathLst>
              <a:path w="4480787" h="3428997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28997"/>
                </a:lnTo>
                <a:lnTo>
                  <a:pt x="0" y="3428997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16B3B47-776F-E9EA-6A00-71594081C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82" r="-3" b="1696"/>
          <a:stretch/>
        </p:blipFill>
        <p:spPr>
          <a:xfrm>
            <a:off x="-1" y="3428999"/>
            <a:ext cx="4481964" cy="3429003"/>
          </a:xfrm>
          <a:custGeom>
            <a:avLst/>
            <a:gdLst/>
            <a:ahLst/>
            <a:cxnLst/>
            <a:rect l="l" t="t" r="r" b="b"/>
            <a:pathLst>
              <a:path w="4481964" h="3429003">
                <a:moveTo>
                  <a:pt x="0" y="0"/>
                </a:moveTo>
                <a:lnTo>
                  <a:pt x="4229830" y="0"/>
                </a:lnTo>
                <a:lnTo>
                  <a:pt x="4229830" y="56238"/>
                </a:lnTo>
                <a:lnTo>
                  <a:pt x="4231847" y="196141"/>
                </a:lnTo>
                <a:lnTo>
                  <a:pt x="4234872" y="333301"/>
                </a:lnTo>
                <a:lnTo>
                  <a:pt x="4237730" y="469090"/>
                </a:lnTo>
                <a:lnTo>
                  <a:pt x="4240924" y="602135"/>
                </a:lnTo>
                <a:lnTo>
                  <a:pt x="4245798" y="734494"/>
                </a:lnTo>
                <a:lnTo>
                  <a:pt x="4251009" y="864796"/>
                </a:lnTo>
                <a:lnTo>
                  <a:pt x="4255715" y="992355"/>
                </a:lnTo>
                <a:lnTo>
                  <a:pt x="4268995" y="1241301"/>
                </a:lnTo>
                <a:lnTo>
                  <a:pt x="4283114" y="1479959"/>
                </a:lnTo>
                <a:lnTo>
                  <a:pt x="4297906" y="1709016"/>
                </a:lnTo>
                <a:lnTo>
                  <a:pt x="4314211" y="1925729"/>
                </a:lnTo>
                <a:lnTo>
                  <a:pt x="4331188" y="2132841"/>
                </a:lnTo>
                <a:lnTo>
                  <a:pt x="4349509" y="2324865"/>
                </a:lnTo>
                <a:lnTo>
                  <a:pt x="4367495" y="2505230"/>
                </a:lnTo>
                <a:lnTo>
                  <a:pt x="4385480" y="2671194"/>
                </a:lnTo>
                <a:lnTo>
                  <a:pt x="4402457" y="2823441"/>
                </a:lnTo>
                <a:lnTo>
                  <a:pt x="4418594" y="2958544"/>
                </a:lnTo>
                <a:lnTo>
                  <a:pt x="4433890" y="3080616"/>
                </a:lnTo>
                <a:lnTo>
                  <a:pt x="4446665" y="3183486"/>
                </a:lnTo>
                <a:lnTo>
                  <a:pt x="4458767" y="3269897"/>
                </a:lnTo>
                <a:lnTo>
                  <a:pt x="4476081" y="3388541"/>
                </a:lnTo>
                <a:lnTo>
                  <a:pt x="4481964" y="3429003"/>
                </a:lnTo>
                <a:lnTo>
                  <a:pt x="3577807" y="3429003"/>
                </a:lnTo>
                <a:lnTo>
                  <a:pt x="0" y="342900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65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96E67-1B5C-47BC-C61A-F89574EF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Leadership Role within Compost Cats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1FAC8-E2EC-08DF-BC16-78BFF4CBB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2" y="2763519"/>
            <a:ext cx="8946541" cy="34848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Project Lead for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Foodcycle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Program, a commercial composting service for Tucson businesses. 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Scheduling food waste audits, managing customer relations, attending meetings with city partners. 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Aid in the organization and expansion of the program, through the creation, development and completion of the following tasks.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F19B317-5CF2-2554-E9B3-A953639D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614" y="3098111"/>
            <a:ext cx="2842385" cy="277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4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7DAA73-1F3A-E1A0-B1AF-2207D90F3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82" y="1914087"/>
            <a:ext cx="2666547" cy="487680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Monthly scheduling of Food Waste audits.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Managing email communications between businesses.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Data collection and logging. </a:t>
            </a:r>
          </a:p>
        </p:txBody>
      </p:sp>
      <p:pic>
        <p:nvPicPr>
          <p:cNvPr id="5" name="Content Placeholder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CBB2E169-67BA-1B58-D4FD-56AE31352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089" y="1143000"/>
            <a:ext cx="7813210" cy="44339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3427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67CA421-FA2B-47ED-A101-F8BBEBB2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4BCCC-0068-6BEF-5E2F-80668AE5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University Blvd. New Business Assessment</a:t>
            </a:r>
          </a:p>
        </p:txBody>
      </p:sp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12425D82-CD5E-45A4-9542-70951E59F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21DB897-A621-4D5F-AC81-91199AC4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9144E-CDBC-6838-16CE-04A286429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" b="18654"/>
          <a:stretch/>
        </p:blipFill>
        <p:spPr bwMode="auto">
          <a:xfrm>
            <a:off x="955392" y="1577302"/>
            <a:ext cx="6275584" cy="37085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86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61157-C017-C9E3-CE60-D4DD9CA5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8C857-F6D8-B653-5FA5-50931A082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 dirty="0"/>
              <a:t>Assessment of 17 food/beverage establishments on University Blvd. </a:t>
            </a:r>
          </a:p>
          <a:p>
            <a:r>
              <a:rPr lang="en-US" dirty="0"/>
              <a:t>Struck conversations about waste management and food waste production and determining interest in the Food Cycle Program. </a:t>
            </a:r>
          </a:p>
          <a:p>
            <a:r>
              <a:rPr lang="en-US" dirty="0"/>
              <a:t>Done through door-to-door outreach.</a:t>
            </a:r>
          </a:p>
          <a:p>
            <a:r>
              <a:rPr lang="en-US" dirty="0"/>
              <a:t>Businesses such as: Scented Leaf, Panera, </a:t>
            </a:r>
            <a:r>
              <a:rPr lang="en-US" dirty="0" err="1"/>
              <a:t>Fuku</a:t>
            </a:r>
            <a:r>
              <a:rPr lang="en-US" dirty="0"/>
              <a:t> Sushi, Gentle Bens, Sinbad, Chipotle, Jimmy Johns, The Dutch and others. </a:t>
            </a:r>
          </a:p>
          <a:p>
            <a:r>
              <a:rPr lang="en-US" dirty="0"/>
              <a:t>This assessment resulted with a recommendation for 5 businesses to join the Food Cycle Program.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4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2AD2A-DBA5-6350-1FDC-5614CCDE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Los Reales Compost Facility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47D2D4E8-DF48-E557-9D02-C09579138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957" r="18513" b="-1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814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665E04-0F5B-467B-574B-0233AE3A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Compost Facility Education Tour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05AE3-C71C-B04B-5310-5F1924C00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r>
              <a:rPr lang="en-US" dirty="0"/>
              <a:t>Compost education tour for a Food Cycle program participant.</a:t>
            </a:r>
          </a:p>
          <a:p>
            <a:r>
              <a:rPr lang="en-US" dirty="0"/>
              <a:t>Understanding of how the backend of the program works and gaining new knowledge about compost systems and preventing contamination. </a:t>
            </a:r>
          </a:p>
          <a:p>
            <a:r>
              <a:rPr lang="en-US" dirty="0"/>
              <a:t>First of many more tours to be held at the </a:t>
            </a:r>
            <a:r>
              <a:rPr lang="en-US"/>
              <a:t>compost facility.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standing around a table&#10;&#10;Description automatically generated with low confidence">
            <a:extLst>
              <a:ext uri="{FF2B5EF4-FFF2-40B4-BE49-F238E27FC236}">
                <a16:creationId xmlns:a16="http://schemas.microsoft.com/office/drawing/2014/main" id="{6FD23ACD-EC6F-B223-6B84-D88E55DD8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2559809"/>
            <a:ext cx="5451627" cy="36389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743609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</TotalTime>
  <Words>220</Words>
  <Application>Microsoft Macintosh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Earth Grant  Internship Demo</vt:lpstr>
      <vt:lpstr>Leadership Role within Compost Cats</vt:lpstr>
      <vt:lpstr>PowerPoint Presentation</vt:lpstr>
      <vt:lpstr>University Blvd. New Business Assessment</vt:lpstr>
      <vt:lpstr>Cont. </vt:lpstr>
      <vt:lpstr>Los Reales Compost Facility</vt:lpstr>
      <vt:lpstr>Compost Facility Education Tour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Grant  Internship Demo</dc:title>
  <dc:creator>Garcia, Jose Angel - (jgarcia10)</dc:creator>
  <cp:lastModifiedBy>Garcia, Jose Angel - (jgarcia10)</cp:lastModifiedBy>
  <cp:revision>1</cp:revision>
  <dcterms:created xsi:type="dcterms:W3CDTF">2022-04-21T22:49:17Z</dcterms:created>
  <dcterms:modified xsi:type="dcterms:W3CDTF">2022-04-21T23:33:08Z</dcterms:modified>
</cp:coreProperties>
</file>