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sldIdLst>
    <p:sldId id="256" r:id="rId5"/>
    <p:sldId id="257" r:id="rId6"/>
    <p:sldId id="271" r:id="rId7"/>
    <p:sldId id="258" r:id="rId8"/>
    <p:sldId id="272" r:id="rId9"/>
    <p:sldId id="259" r:id="rId10"/>
    <p:sldId id="273" r:id="rId11"/>
    <p:sldId id="260" r:id="rId12"/>
    <p:sldId id="261" r:id="rId13"/>
    <p:sldId id="262" r:id="rId14"/>
    <p:sldId id="270" r:id="rId15"/>
    <p:sldId id="263" r:id="rId16"/>
    <p:sldId id="265" r:id="rId17"/>
    <p:sldId id="267" r:id="rId18"/>
    <p:sldId id="268" r:id="rId19"/>
    <p:sldId id="269" r:id="rId20"/>
    <p:sldId id="274" r:id="rId21"/>
    <p:sldId id="276" r:id="rId22"/>
    <p:sldId id="278" r:id="rId23"/>
    <p:sldId id="279" r:id="rId24"/>
    <p:sldId id="27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1AEAE-6A76-1B03-932F-B64B27F44505}" v="6" dt="2022-04-20T16:15:12.685"/>
    <p1510:client id="{76EE269F-2B7E-4647-8B55-518B99977A26}" v="2035" dt="2022-04-15T20:43:12.922"/>
    <p1510:client id="{B2503072-6ED9-3C85-13E7-F0761679DD94}" v="1058" dt="2022-04-21T05:43:50.668"/>
    <p1510:client id="{D750A62A-9EB6-AEA5-C9A5-71ED739A1575}" v="494" dt="2022-04-22T22:29:16.042"/>
    <p1510:client id="{EF76DCBA-0023-729D-F0A3-360A252D6AE0}" v="306" dt="2022-04-25T02:08:42.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16:57:49.305"/>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18:27:27.594"/>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18:31:24.881"/>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18:42:55.431"/>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5T18:47:15.038"/>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5:10:19.76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April 24,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8557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April 24,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279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April 24,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1825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April 24,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03046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April 24,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1803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April 24,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68646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April 24,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7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April 24,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616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April 24,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3879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April 24,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3973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April 24,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6059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April 24,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97364521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11" r:id="rId7"/>
    <p:sldLayoutId id="2147483907" r:id="rId8"/>
    <p:sldLayoutId id="2147483908" r:id="rId9"/>
    <p:sldLayoutId id="2147483909" r:id="rId10"/>
    <p:sldLayoutId id="2147483910"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5779459" y="1223587"/>
            <a:ext cx="5805358" cy="1058958"/>
          </a:xfrm>
        </p:spPr>
        <p:txBody>
          <a:bodyPr>
            <a:normAutofit/>
          </a:bodyPr>
          <a:lstStyle/>
          <a:p>
            <a:pPr algn="l"/>
            <a:r>
              <a:rPr lang="en-US" u="sng" dirty="0">
                <a:latin typeface="Calibri"/>
                <a:ea typeface="Batang"/>
                <a:cs typeface="Calibri Light"/>
              </a:rPr>
              <a:t>Earth Grant 2022</a:t>
            </a:r>
            <a:br>
              <a:rPr lang="en-US" u="sng" dirty="0">
                <a:latin typeface="Calibri"/>
                <a:cs typeface="Calibri Light"/>
              </a:rPr>
            </a:br>
            <a:r>
              <a:rPr lang="en-US" dirty="0">
                <a:latin typeface="Calibri"/>
                <a:ea typeface="Batang"/>
                <a:cs typeface="Calibri Light"/>
              </a:rPr>
              <a:t>Sky Island Alliance</a:t>
            </a:r>
            <a:endParaRPr lang="en-US">
              <a:latin typeface="Calibri"/>
              <a:ea typeface="Batang"/>
              <a:cs typeface="Calibri Light"/>
            </a:endParaRPr>
          </a:p>
        </p:txBody>
      </p:sp>
      <p:sp>
        <p:nvSpPr>
          <p:cNvPr id="3" name="Subtitle 2"/>
          <p:cNvSpPr>
            <a:spLocks noGrp="1"/>
          </p:cNvSpPr>
          <p:nvPr>
            <p:ph type="subTitle" idx="1"/>
          </p:nvPr>
        </p:nvSpPr>
        <p:spPr>
          <a:xfrm>
            <a:off x="656563" y="1140772"/>
            <a:ext cx="3473327" cy="1136843"/>
          </a:xfrm>
        </p:spPr>
        <p:txBody>
          <a:bodyPr vert="horz" lIns="91440" tIns="45720" rIns="91440" bIns="45720" rtlCol="0" anchor="t">
            <a:normAutofit/>
          </a:bodyPr>
          <a:lstStyle/>
          <a:p>
            <a:endParaRPr lang="en-US" dirty="0">
              <a:latin typeface="Calibri"/>
              <a:cs typeface="Calibri"/>
            </a:endParaRPr>
          </a:p>
          <a:p>
            <a:r>
              <a:rPr lang="en-US" dirty="0">
                <a:latin typeface="Calibri"/>
                <a:ea typeface="Batang"/>
                <a:cs typeface="Calibri"/>
              </a:rPr>
              <a:t>Micah Kaufmann</a:t>
            </a:r>
          </a:p>
        </p:txBody>
      </p:sp>
      <p:pic>
        <p:nvPicPr>
          <p:cNvPr id="5" name="Picture 5">
            <a:extLst>
              <a:ext uri="{FF2B5EF4-FFF2-40B4-BE49-F238E27FC236}">
                <a16:creationId xmlns:a16="http://schemas.microsoft.com/office/drawing/2014/main" id="{8A68F3F3-F96E-D747-1E85-A20AFD878662}"/>
              </a:ext>
            </a:extLst>
          </p:cNvPr>
          <p:cNvPicPr>
            <a:picLocks noChangeAspect="1"/>
          </p:cNvPicPr>
          <p:nvPr/>
        </p:nvPicPr>
        <p:blipFill>
          <a:blip r:embed="rId2"/>
          <a:stretch>
            <a:fillRect/>
          </a:stretch>
        </p:blipFill>
        <p:spPr>
          <a:xfrm>
            <a:off x="672601" y="2880660"/>
            <a:ext cx="10845477" cy="3697815"/>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748321A4-DDE5-4057-A34B-A19FC26C5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C78D58-7D60-41F3-9B50-C56B5D4A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F57F1B9-2D43-40E1-AF8B-7114F1A7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3" y="261939"/>
            <a:ext cx="10913914" cy="635317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38100" dist="25400" dir="48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picture containing outdoor, sky, mountain, grass&#10;&#10;Description automatically generated">
            <a:extLst>
              <a:ext uri="{FF2B5EF4-FFF2-40B4-BE49-F238E27FC236}">
                <a16:creationId xmlns:a16="http://schemas.microsoft.com/office/drawing/2014/main" id="{0F510B19-DE1C-FE16-AD25-2A1F004028DA}"/>
              </a:ext>
            </a:extLst>
          </p:cNvPr>
          <p:cNvPicPr>
            <a:picLocks noGrp="1" noChangeAspect="1"/>
          </p:cNvPicPr>
          <p:nvPr>
            <p:ph idx="1"/>
          </p:nvPr>
        </p:nvPicPr>
        <p:blipFill rotWithShape="1">
          <a:blip r:embed="rId5"/>
          <a:srcRect r="362" b="-1"/>
          <a:stretch/>
        </p:blipFill>
        <p:spPr>
          <a:xfrm>
            <a:off x="600074" y="261939"/>
            <a:ext cx="10913914" cy="6353174"/>
          </a:xfrm>
          <a:prstGeom prst="rect">
            <a:avLst/>
          </a:prstGeom>
        </p:spPr>
      </p:pic>
      <p:sp>
        <p:nvSpPr>
          <p:cNvPr id="5" name="Title 1">
            <a:extLst>
              <a:ext uri="{FF2B5EF4-FFF2-40B4-BE49-F238E27FC236}">
                <a16:creationId xmlns:a16="http://schemas.microsoft.com/office/drawing/2014/main" id="{65296B0E-FC49-4208-DA07-A8CE95B7E1FD}"/>
              </a:ext>
            </a:extLst>
          </p:cNvPr>
          <p:cNvSpPr>
            <a:spLocks noGrp="1"/>
          </p:cNvSpPr>
          <p:nvPr>
            <p:ph type="title"/>
          </p:nvPr>
        </p:nvSpPr>
        <p:spPr>
          <a:xfrm>
            <a:off x="6513114" y="4553669"/>
            <a:ext cx="3186546" cy="428869"/>
          </a:xfrm>
          <a:solidFill>
            <a:schemeClr val="accent3">
              <a:lumMod val="50000"/>
            </a:schemeClr>
          </a:solidFill>
          <a:ln>
            <a:solidFill>
              <a:schemeClr val="bg2"/>
            </a:solidFill>
          </a:ln>
        </p:spPr>
        <p:txBody>
          <a:bodyPr vert="horz" lIns="91440" tIns="45720" rIns="91440" bIns="45720" rtlCol="0" anchor="t">
            <a:normAutofit/>
          </a:bodyPr>
          <a:lstStyle/>
          <a:p>
            <a:r>
              <a:rPr lang="en-US" sz="1800" cap="none" dirty="0">
                <a:solidFill>
                  <a:schemeClr val="bg1"/>
                </a:solidFill>
                <a:latin typeface="Calibri"/>
                <a:ea typeface="Batang"/>
                <a:cs typeface="Calibri"/>
              </a:rPr>
              <a:t>Coyote and cattle</a:t>
            </a:r>
            <a:endParaRPr lang="en-US" dirty="0">
              <a:solidFill>
                <a:schemeClr val="bg1"/>
              </a:solidFill>
            </a:endParaRPr>
          </a:p>
        </p:txBody>
      </p:sp>
    </p:spTree>
    <p:extLst>
      <p:ext uri="{BB962C8B-B14F-4D97-AF65-F5344CB8AC3E}">
        <p14:creationId xmlns:p14="http://schemas.microsoft.com/office/powerpoint/2010/main" val="264837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4" descr="A picture containing ground, white, rodent&#10;&#10;Description automatically generated">
            <a:extLst>
              <a:ext uri="{FF2B5EF4-FFF2-40B4-BE49-F238E27FC236}">
                <a16:creationId xmlns:a16="http://schemas.microsoft.com/office/drawing/2014/main" id="{8BF213CF-2A21-15C8-90C3-BA6F4DF40328}"/>
              </a:ext>
            </a:extLst>
          </p:cNvPr>
          <p:cNvPicPr>
            <a:picLocks noGrp="1" noChangeAspect="1"/>
          </p:cNvPicPr>
          <p:nvPr>
            <p:ph idx="1"/>
          </p:nvPr>
        </p:nvPicPr>
        <p:blipFill>
          <a:blip r:embed="rId2"/>
          <a:stretch>
            <a:fillRect/>
          </a:stretch>
        </p:blipFill>
        <p:spPr>
          <a:xfrm>
            <a:off x="866080" y="197601"/>
            <a:ext cx="3359769" cy="3234549"/>
          </a:xfrm>
        </p:spPr>
      </p:pic>
      <p:pic>
        <p:nvPicPr>
          <p:cNvPr id="5" name="Picture 5" descr="A picture containing ground, outdoor, night&#10;&#10;Description automatically generated">
            <a:extLst>
              <a:ext uri="{FF2B5EF4-FFF2-40B4-BE49-F238E27FC236}">
                <a16:creationId xmlns:a16="http://schemas.microsoft.com/office/drawing/2014/main" id="{3A41808B-C7C6-C453-D490-FB9153907FF7}"/>
              </a:ext>
            </a:extLst>
          </p:cNvPr>
          <p:cNvPicPr>
            <a:picLocks noChangeAspect="1"/>
          </p:cNvPicPr>
          <p:nvPr/>
        </p:nvPicPr>
        <p:blipFill>
          <a:blip r:embed="rId3"/>
          <a:stretch>
            <a:fillRect/>
          </a:stretch>
        </p:blipFill>
        <p:spPr>
          <a:xfrm>
            <a:off x="7527945" y="273150"/>
            <a:ext cx="4302768" cy="2897167"/>
          </a:xfrm>
          <a:prstGeom prst="rect">
            <a:avLst/>
          </a:prstGeom>
        </p:spPr>
      </p:pic>
      <p:pic>
        <p:nvPicPr>
          <p:cNvPr id="6" name="Picture 6" descr="A picture containing outdoor, grass, mammal, night&#10;&#10;Description automatically generated">
            <a:extLst>
              <a:ext uri="{FF2B5EF4-FFF2-40B4-BE49-F238E27FC236}">
                <a16:creationId xmlns:a16="http://schemas.microsoft.com/office/drawing/2014/main" id="{81F40F5A-4A88-A1CF-CA4A-7FC42D988D6E}"/>
              </a:ext>
            </a:extLst>
          </p:cNvPr>
          <p:cNvPicPr>
            <a:picLocks noChangeAspect="1"/>
          </p:cNvPicPr>
          <p:nvPr/>
        </p:nvPicPr>
        <p:blipFill>
          <a:blip r:embed="rId4"/>
          <a:stretch>
            <a:fillRect/>
          </a:stretch>
        </p:blipFill>
        <p:spPr>
          <a:xfrm>
            <a:off x="8019299" y="3321048"/>
            <a:ext cx="3319819" cy="3331843"/>
          </a:xfrm>
          <a:prstGeom prst="rect">
            <a:avLst/>
          </a:prstGeom>
        </p:spPr>
      </p:pic>
      <p:pic>
        <p:nvPicPr>
          <p:cNvPr id="7" name="Picture 7" descr="A picture containing outdoor, mammal&#10;&#10;Description automatically generated">
            <a:extLst>
              <a:ext uri="{FF2B5EF4-FFF2-40B4-BE49-F238E27FC236}">
                <a16:creationId xmlns:a16="http://schemas.microsoft.com/office/drawing/2014/main" id="{6FF847CE-23D0-7B47-AD0A-6434FA29ACA8}"/>
              </a:ext>
            </a:extLst>
          </p:cNvPr>
          <p:cNvPicPr>
            <a:picLocks noChangeAspect="1"/>
          </p:cNvPicPr>
          <p:nvPr/>
        </p:nvPicPr>
        <p:blipFill>
          <a:blip r:embed="rId5"/>
          <a:stretch>
            <a:fillRect/>
          </a:stretch>
        </p:blipFill>
        <p:spPr>
          <a:xfrm>
            <a:off x="403184" y="3678549"/>
            <a:ext cx="4298801" cy="2822024"/>
          </a:xfrm>
          <a:prstGeom prst="rect">
            <a:avLst/>
          </a:prstGeom>
        </p:spPr>
      </p:pic>
      <p:sp>
        <p:nvSpPr>
          <p:cNvPr id="8" name="TextBox 7">
            <a:extLst>
              <a:ext uri="{FF2B5EF4-FFF2-40B4-BE49-F238E27FC236}">
                <a16:creationId xmlns:a16="http://schemas.microsoft.com/office/drawing/2014/main" id="{4207A4A5-408C-AFF1-7C57-8A9162D5F73B}"/>
              </a:ext>
            </a:extLst>
          </p:cNvPr>
          <p:cNvSpPr txBox="1"/>
          <p:nvPr/>
        </p:nvSpPr>
        <p:spPr>
          <a:xfrm>
            <a:off x="4957685" y="2762476"/>
            <a:ext cx="22885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 4 skunks of the Sky Islands</a:t>
            </a:r>
          </a:p>
        </p:txBody>
      </p:sp>
      <p:sp>
        <p:nvSpPr>
          <p:cNvPr id="2" name="Title 1">
            <a:extLst>
              <a:ext uri="{FF2B5EF4-FFF2-40B4-BE49-F238E27FC236}">
                <a16:creationId xmlns:a16="http://schemas.microsoft.com/office/drawing/2014/main" id="{3F6D26D2-1343-24BE-20A7-3374342EB05B}"/>
              </a:ext>
            </a:extLst>
          </p:cNvPr>
          <p:cNvSpPr>
            <a:spLocks noGrp="1"/>
          </p:cNvSpPr>
          <p:nvPr>
            <p:ph type="title"/>
          </p:nvPr>
        </p:nvSpPr>
        <p:spPr>
          <a:xfrm>
            <a:off x="1601538" y="2843430"/>
            <a:ext cx="2311817" cy="391019"/>
          </a:xfrm>
          <a:solidFill>
            <a:schemeClr val="tx1">
              <a:lumMod val="85000"/>
              <a:lumOff val="15000"/>
            </a:schemeClr>
          </a:solidFill>
          <a:ln>
            <a:solidFill>
              <a:schemeClr val="bg2"/>
            </a:solidFill>
          </a:ln>
        </p:spPr>
        <p:txBody>
          <a:bodyPr vert="horz" lIns="91440" tIns="45720" rIns="91440" bIns="45720" rtlCol="0" anchor="t">
            <a:noAutofit/>
          </a:bodyPr>
          <a:lstStyle/>
          <a:p>
            <a:r>
              <a:rPr lang="en-US" sz="1600" cap="none" dirty="0">
                <a:solidFill>
                  <a:schemeClr val="bg1"/>
                </a:solidFill>
                <a:latin typeface="Calibri"/>
                <a:ea typeface="Batang"/>
                <a:cs typeface="Calibri"/>
              </a:rPr>
              <a:t>Hooded</a:t>
            </a:r>
            <a:r>
              <a:rPr lang="en-US" sz="1800" cap="none" dirty="0">
                <a:solidFill>
                  <a:schemeClr val="bg1"/>
                </a:solidFill>
                <a:latin typeface="Calibri"/>
                <a:ea typeface="Batang"/>
                <a:cs typeface="Calibri"/>
              </a:rPr>
              <a:t> </a:t>
            </a:r>
            <a:r>
              <a:rPr lang="en-US" sz="1600" cap="none" dirty="0">
                <a:solidFill>
                  <a:schemeClr val="bg1"/>
                </a:solidFill>
                <a:latin typeface="Calibri"/>
                <a:ea typeface="Batang"/>
                <a:cs typeface="Calibri"/>
              </a:rPr>
              <a:t>Skunk</a:t>
            </a:r>
            <a:endParaRPr lang="en-US" sz="1600" dirty="0">
              <a:solidFill>
                <a:schemeClr val="bg1"/>
              </a:solidFill>
            </a:endParaRPr>
          </a:p>
        </p:txBody>
      </p:sp>
      <p:sp>
        <p:nvSpPr>
          <p:cNvPr id="3" name="Title 1">
            <a:extLst>
              <a:ext uri="{FF2B5EF4-FFF2-40B4-BE49-F238E27FC236}">
                <a16:creationId xmlns:a16="http://schemas.microsoft.com/office/drawing/2014/main" id="{A847EDA3-A759-5555-0EBA-D5F78E8B702B}"/>
              </a:ext>
            </a:extLst>
          </p:cNvPr>
          <p:cNvSpPr txBox="1">
            <a:spLocks/>
          </p:cNvSpPr>
          <p:nvPr/>
        </p:nvSpPr>
        <p:spPr>
          <a:xfrm>
            <a:off x="1785253" y="4029227"/>
            <a:ext cx="2572775" cy="380581"/>
          </a:xfrm>
          <a:prstGeom prst="rect">
            <a:avLst/>
          </a:prstGeom>
          <a:solidFill>
            <a:schemeClr val="tx1">
              <a:lumMod val="85000"/>
              <a:lumOff val="15000"/>
            </a:schemeClr>
          </a:solidFill>
          <a:ln>
            <a:solidFill>
              <a:schemeClr val="bg2"/>
            </a:solidFill>
          </a:ln>
        </p:spPr>
        <p:txBody>
          <a:bodyPr vert="horz" lIns="91440" tIns="45720" rIns="91440" bIns="45720" rtlCol="0" anchor="t">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1600" cap="none" dirty="0">
                <a:solidFill>
                  <a:schemeClr val="bg1"/>
                </a:solidFill>
                <a:latin typeface="Calibri"/>
                <a:ea typeface="Batang"/>
                <a:cs typeface="Calibri"/>
              </a:rPr>
              <a:t>Hog-nose Skunk</a:t>
            </a:r>
            <a:endParaRPr lang="en-US" sz="2400" dirty="0"/>
          </a:p>
        </p:txBody>
      </p:sp>
      <p:sp>
        <p:nvSpPr>
          <p:cNvPr id="11" name="Title 1">
            <a:extLst>
              <a:ext uri="{FF2B5EF4-FFF2-40B4-BE49-F238E27FC236}">
                <a16:creationId xmlns:a16="http://schemas.microsoft.com/office/drawing/2014/main" id="{854FD956-1505-ECEC-EDF1-B9B87F51B956}"/>
              </a:ext>
            </a:extLst>
          </p:cNvPr>
          <p:cNvSpPr txBox="1">
            <a:spLocks/>
          </p:cNvSpPr>
          <p:nvPr/>
        </p:nvSpPr>
        <p:spPr>
          <a:xfrm>
            <a:off x="8204841" y="2546979"/>
            <a:ext cx="3731432" cy="307513"/>
          </a:xfrm>
          <a:prstGeom prst="rect">
            <a:avLst/>
          </a:prstGeom>
          <a:solidFill>
            <a:schemeClr val="tx1">
              <a:lumMod val="85000"/>
              <a:lumOff val="15000"/>
            </a:schemeClr>
          </a:solidFill>
          <a:ln>
            <a:solidFill>
              <a:schemeClr val="bg2"/>
            </a:solidFill>
          </a:ln>
        </p:spPr>
        <p:txBody>
          <a:bodyPr vert="horz" lIns="91440" tIns="45720" rIns="91440" bIns="45720" rtlCol="0" anchor="t">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1600" cap="none" dirty="0">
                <a:solidFill>
                  <a:schemeClr val="bg1"/>
                </a:solidFill>
                <a:latin typeface="Calibri"/>
                <a:ea typeface="Batang"/>
                <a:cs typeface="Calibri"/>
              </a:rPr>
              <a:t>Western Spotted Skunk</a:t>
            </a:r>
            <a:endParaRPr lang="en-US" sz="2400" dirty="0">
              <a:solidFill>
                <a:schemeClr val="bg1"/>
              </a:solidFill>
            </a:endParaRPr>
          </a:p>
        </p:txBody>
      </p:sp>
      <p:sp>
        <p:nvSpPr>
          <p:cNvPr id="12" name="Title 1">
            <a:extLst>
              <a:ext uri="{FF2B5EF4-FFF2-40B4-BE49-F238E27FC236}">
                <a16:creationId xmlns:a16="http://schemas.microsoft.com/office/drawing/2014/main" id="{CD2A5EA5-B5CA-3458-3102-EAAC4A1F21CF}"/>
              </a:ext>
            </a:extLst>
          </p:cNvPr>
          <p:cNvSpPr txBox="1">
            <a:spLocks/>
          </p:cNvSpPr>
          <p:nvPr/>
        </p:nvSpPr>
        <p:spPr>
          <a:xfrm>
            <a:off x="9227800" y="3653446"/>
            <a:ext cx="2353570" cy="380581"/>
          </a:xfrm>
          <a:prstGeom prst="rect">
            <a:avLst/>
          </a:prstGeom>
          <a:solidFill>
            <a:schemeClr val="tx1">
              <a:lumMod val="85000"/>
              <a:lumOff val="15000"/>
            </a:schemeClr>
          </a:solidFill>
          <a:ln>
            <a:solidFill>
              <a:schemeClr val="bg2"/>
            </a:solidFill>
          </a:ln>
        </p:spPr>
        <p:txBody>
          <a:bodyPr vert="horz" lIns="91440" tIns="45720" rIns="91440" bIns="45720" rtlCol="0" anchor="t">
            <a:no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1600" cap="none" dirty="0">
                <a:solidFill>
                  <a:schemeClr val="bg1"/>
                </a:solidFill>
                <a:latin typeface="Calibri"/>
                <a:ea typeface="Batang"/>
                <a:cs typeface="Calibri"/>
              </a:rPr>
              <a:t>Striped Skunk</a:t>
            </a:r>
            <a:endParaRPr lang="en-US" sz="2400" dirty="0">
              <a:solidFill>
                <a:schemeClr val="bg1"/>
              </a:solidFill>
            </a:endParaRPr>
          </a:p>
        </p:txBody>
      </p:sp>
    </p:spTree>
    <p:extLst>
      <p:ext uri="{BB962C8B-B14F-4D97-AF65-F5344CB8AC3E}">
        <p14:creationId xmlns:p14="http://schemas.microsoft.com/office/powerpoint/2010/main" val="700633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4" descr="A picture containing grass, outdoor, mammal, field&#10;&#10;Description automatically generated">
            <a:extLst>
              <a:ext uri="{FF2B5EF4-FFF2-40B4-BE49-F238E27FC236}">
                <a16:creationId xmlns:a16="http://schemas.microsoft.com/office/drawing/2014/main" id="{C3ECBD43-DF54-D4D8-35BC-C187EB56C684}"/>
              </a:ext>
            </a:extLst>
          </p:cNvPr>
          <p:cNvPicPr>
            <a:picLocks noChangeAspect="1"/>
          </p:cNvPicPr>
          <p:nvPr/>
        </p:nvPicPr>
        <p:blipFill>
          <a:blip r:embed="rId2"/>
          <a:stretch>
            <a:fillRect/>
          </a:stretch>
        </p:blipFill>
        <p:spPr>
          <a:xfrm>
            <a:off x="3250205" y="4261"/>
            <a:ext cx="4966535" cy="6849477"/>
          </a:xfrm>
          <a:prstGeom prst="rect">
            <a:avLst/>
          </a:prstGeom>
        </p:spPr>
      </p:pic>
      <p:sp>
        <p:nvSpPr>
          <p:cNvPr id="5" name="TextBox 4">
            <a:extLst>
              <a:ext uri="{FF2B5EF4-FFF2-40B4-BE49-F238E27FC236}">
                <a16:creationId xmlns:a16="http://schemas.microsoft.com/office/drawing/2014/main" id="{83A894F2-BB12-3208-0CEF-6C645818E8CA}"/>
              </a:ext>
            </a:extLst>
          </p:cNvPr>
          <p:cNvSpPr txBox="1"/>
          <p:nvPr/>
        </p:nvSpPr>
        <p:spPr>
          <a:xfrm>
            <a:off x="1236616" y="3170047"/>
            <a:ext cx="1255184" cy="523220"/>
          </a:xfrm>
          <a:prstGeom prst="rect">
            <a:avLst/>
          </a:prstGeom>
          <a:solidFill>
            <a:schemeClr val="tx1">
              <a:lumMod val="85000"/>
              <a:lumOff val="15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alibri"/>
                <a:ea typeface="Calibri"/>
                <a:cs typeface="Calibri"/>
              </a:rPr>
              <a:t>Bobcat</a:t>
            </a:r>
          </a:p>
        </p:txBody>
      </p:sp>
    </p:spTree>
    <p:extLst>
      <p:ext uri="{BB962C8B-B14F-4D97-AF65-F5344CB8AC3E}">
        <p14:creationId xmlns:p14="http://schemas.microsoft.com/office/powerpoint/2010/main" val="3687593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CD24DDA-CB60-93CC-B0EA-189E85BE9CE1}"/>
              </a:ext>
            </a:extLst>
          </p:cNvPr>
          <p:cNvPicPr>
            <a:picLocks noChangeAspect="1"/>
          </p:cNvPicPr>
          <p:nvPr/>
        </p:nvPicPr>
        <p:blipFill rotWithShape="1">
          <a:blip r:embed="rId5"/>
          <a:srcRect t="15819" b="14088"/>
          <a:stretch/>
        </p:blipFill>
        <p:spPr>
          <a:xfrm>
            <a:off x="1" y="10"/>
            <a:ext cx="12192000" cy="6857989"/>
          </a:xfrm>
          <a:prstGeom prst="rect">
            <a:avLst/>
          </a:prstGeom>
        </p:spPr>
      </p:pic>
      <p:sp>
        <p:nvSpPr>
          <p:cNvPr id="6" name="Title 1">
            <a:extLst>
              <a:ext uri="{FF2B5EF4-FFF2-40B4-BE49-F238E27FC236}">
                <a16:creationId xmlns:a16="http://schemas.microsoft.com/office/drawing/2014/main" id="{2BE848E9-43F2-D27F-12E3-D36F3955D518}"/>
              </a:ext>
            </a:extLst>
          </p:cNvPr>
          <p:cNvSpPr>
            <a:spLocks noGrp="1"/>
          </p:cNvSpPr>
          <p:nvPr>
            <p:ph type="title"/>
          </p:nvPr>
        </p:nvSpPr>
        <p:spPr>
          <a:xfrm>
            <a:off x="376596" y="4076527"/>
            <a:ext cx="3205223" cy="433539"/>
          </a:xfrm>
          <a:solidFill>
            <a:schemeClr val="tx1">
              <a:lumMod val="85000"/>
              <a:lumOff val="15000"/>
            </a:schemeClr>
          </a:solidFill>
          <a:ln>
            <a:solidFill>
              <a:schemeClr val="bg2"/>
            </a:solidFill>
          </a:ln>
        </p:spPr>
        <p:txBody>
          <a:bodyPr vert="horz" lIns="91440" tIns="45720" rIns="91440" bIns="45720" rtlCol="0" anchor="t">
            <a:noAutofit/>
          </a:bodyPr>
          <a:lstStyle/>
          <a:p>
            <a:r>
              <a:rPr lang="en-US" sz="1800" cap="none" dirty="0">
                <a:solidFill>
                  <a:schemeClr val="bg1"/>
                </a:solidFill>
                <a:latin typeface="Calibri"/>
                <a:ea typeface="Batang"/>
                <a:cs typeface="Calibri"/>
              </a:rPr>
              <a:t>White-tailed deer</a:t>
            </a:r>
            <a:endParaRPr lang="en-US" sz="1800" cap="none" dirty="0">
              <a:solidFill>
                <a:schemeClr val="bg1"/>
              </a:solidFill>
              <a:latin typeface="Calibri"/>
              <a:cs typeface="Calibri"/>
            </a:endParaRPr>
          </a:p>
        </p:txBody>
      </p:sp>
    </p:spTree>
    <p:extLst>
      <p:ext uri="{BB962C8B-B14F-4D97-AF65-F5344CB8AC3E}">
        <p14:creationId xmlns:p14="http://schemas.microsoft.com/office/powerpoint/2010/main" val="564417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mammal, outdoor, brown&#10;&#10;Description automatically generated">
            <a:extLst>
              <a:ext uri="{FF2B5EF4-FFF2-40B4-BE49-F238E27FC236}">
                <a16:creationId xmlns:a16="http://schemas.microsoft.com/office/drawing/2014/main" id="{DB4F60FF-3095-7C08-0563-4C5E33723331}"/>
              </a:ext>
            </a:extLst>
          </p:cNvPr>
          <p:cNvPicPr>
            <a:picLocks noChangeAspect="1"/>
          </p:cNvPicPr>
          <p:nvPr/>
        </p:nvPicPr>
        <p:blipFill rotWithShape="1">
          <a:blip r:embed="rId5"/>
          <a:srcRect t="7163" b="16307"/>
          <a:stretch/>
        </p:blipFill>
        <p:spPr>
          <a:xfrm>
            <a:off x="1" y="10"/>
            <a:ext cx="12192000" cy="6857989"/>
          </a:xfrm>
          <a:prstGeom prst="rect">
            <a:avLst/>
          </a:prstGeom>
        </p:spPr>
      </p:pic>
      <p:sp>
        <p:nvSpPr>
          <p:cNvPr id="5" name="TextBox 4">
            <a:extLst>
              <a:ext uri="{FF2B5EF4-FFF2-40B4-BE49-F238E27FC236}">
                <a16:creationId xmlns:a16="http://schemas.microsoft.com/office/drawing/2014/main" id="{D6587D28-19C3-CAD9-AA80-E17ECA2AF62B}"/>
              </a:ext>
            </a:extLst>
          </p:cNvPr>
          <p:cNvSpPr txBox="1"/>
          <p:nvPr/>
        </p:nvSpPr>
        <p:spPr>
          <a:xfrm>
            <a:off x="8936827" y="1483565"/>
            <a:ext cx="2110169" cy="461665"/>
          </a:xfrm>
          <a:prstGeom prst="rect">
            <a:avLst/>
          </a:prstGeom>
          <a:solidFill>
            <a:schemeClr val="accent2">
              <a:lumMod val="5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alibri"/>
                <a:cs typeface="Calibri"/>
              </a:rPr>
              <a:t>Mountain Lion</a:t>
            </a:r>
            <a:endParaRPr lang="en-US" sz="2400" dirty="0"/>
          </a:p>
        </p:txBody>
      </p:sp>
    </p:spTree>
    <p:extLst>
      <p:ext uri="{BB962C8B-B14F-4D97-AF65-F5344CB8AC3E}">
        <p14:creationId xmlns:p14="http://schemas.microsoft.com/office/powerpoint/2010/main" val="255792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D60E803-E9EB-895A-D333-F53214CA35B1}"/>
              </a:ext>
            </a:extLst>
          </p:cNvPr>
          <p:cNvPicPr>
            <a:picLocks noChangeAspect="1"/>
          </p:cNvPicPr>
          <p:nvPr/>
        </p:nvPicPr>
        <p:blipFill>
          <a:blip r:embed="rId2"/>
          <a:stretch>
            <a:fillRect/>
          </a:stretch>
        </p:blipFill>
        <p:spPr>
          <a:xfrm>
            <a:off x="4549233" y="398601"/>
            <a:ext cx="6974476" cy="6062919"/>
          </a:xfrm>
          <a:prstGeom prst="rect">
            <a:avLst/>
          </a:prstGeom>
        </p:spPr>
      </p:pic>
      <p:sp>
        <p:nvSpPr>
          <p:cNvPr id="5" name="TextBox 4">
            <a:extLst>
              <a:ext uri="{FF2B5EF4-FFF2-40B4-BE49-F238E27FC236}">
                <a16:creationId xmlns:a16="http://schemas.microsoft.com/office/drawing/2014/main" id="{842E3BD0-EB7D-32BC-D928-04C9C332555F}"/>
              </a:ext>
            </a:extLst>
          </p:cNvPr>
          <p:cNvSpPr txBox="1"/>
          <p:nvPr/>
        </p:nvSpPr>
        <p:spPr>
          <a:xfrm>
            <a:off x="1531717" y="2974323"/>
            <a:ext cx="1643339" cy="461665"/>
          </a:xfrm>
          <a:prstGeom prst="rect">
            <a:avLst/>
          </a:prstGeom>
          <a:solidFill>
            <a:schemeClr val="accent5">
              <a:lumMod val="75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alibri"/>
                <a:cs typeface="Calibri"/>
              </a:rPr>
              <a:t>Stellar's Jay</a:t>
            </a:r>
            <a:endParaRPr lang="en-US" sz="2400" dirty="0"/>
          </a:p>
        </p:txBody>
      </p:sp>
    </p:spTree>
    <p:extLst>
      <p:ext uri="{BB962C8B-B14F-4D97-AF65-F5344CB8AC3E}">
        <p14:creationId xmlns:p14="http://schemas.microsoft.com/office/powerpoint/2010/main" val="233886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65C9D962-F904-4553-A140-500CF3EF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FC44FC6-5BA3-41F1-98A0-849964135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763069"/>
          </a:xfrm>
          <a:custGeom>
            <a:avLst/>
            <a:gdLst>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495430 w 12192000"/>
              <a:gd name="connsiteY19" fmla="*/ 1231336 h 4449468"/>
              <a:gd name="connsiteX20" fmla="*/ 1532816 w 12192000"/>
              <a:gd name="connsiteY20" fmla="*/ 1174320 h 4449468"/>
              <a:gd name="connsiteX21" fmla="*/ 1688423 w 12192000"/>
              <a:gd name="connsiteY21" fmla="*/ 1249660 h 4449468"/>
              <a:gd name="connsiteX22" fmla="*/ 1885072 w 12192000"/>
              <a:gd name="connsiteY22" fmla="*/ 1202797 h 4449468"/>
              <a:gd name="connsiteX23" fmla="*/ 2074723 w 12192000"/>
              <a:gd name="connsiteY23" fmla="*/ 1249037 h 4449468"/>
              <a:gd name="connsiteX24" fmla="*/ 2180944 w 12192000"/>
              <a:gd name="connsiteY24" fmla="*/ 1221372 h 4449468"/>
              <a:gd name="connsiteX25" fmla="*/ 2206483 w 12192000"/>
              <a:gd name="connsiteY25" fmla="*/ 1169306 h 4449468"/>
              <a:gd name="connsiteX26" fmla="*/ 2480242 w 12192000"/>
              <a:gd name="connsiteY26" fmla="*/ 1143588 h 4449468"/>
              <a:gd name="connsiteX27" fmla="*/ 2545516 w 12192000"/>
              <a:gd name="connsiteY27" fmla="*/ 1116783 h 4449468"/>
              <a:gd name="connsiteX28" fmla="*/ 2612469 w 12192000"/>
              <a:gd name="connsiteY28" fmla="*/ 1134510 h 4449468"/>
              <a:gd name="connsiteX29" fmla="*/ 2711275 w 12192000"/>
              <a:gd name="connsiteY29" fmla="*/ 1068983 h 4449468"/>
              <a:gd name="connsiteX30" fmla="*/ 2864753 w 12192000"/>
              <a:gd name="connsiteY30" fmla="*/ 1052603 h 4449468"/>
              <a:gd name="connsiteX31" fmla="*/ 2954875 w 12192000"/>
              <a:gd name="connsiteY31" fmla="*/ 1034925 h 4449468"/>
              <a:gd name="connsiteX32" fmla="*/ 2986432 w 12192000"/>
              <a:gd name="connsiteY32" fmla="*/ 1015835 h 4449468"/>
              <a:gd name="connsiteX33" fmla="*/ 3032300 w 12192000"/>
              <a:gd name="connsiteY33" fmla="*/ 997495 h 4449468"/>
              <a:gd name="connsiteX34" fmla="*/ 3111177 w 12192000"/>
              <a:gd name="connsiteY34" fmla="*/ 955551 h 4449468"/>
              <a:gd name="connsiteX35" fmla="*/ 3220756 w 12192000"/>
              <a:gd name="connsiteY35" fmla="*/ 915853 h 4449468"/>
              <a:gd name="connsiteX36" fmla="*/ 3311995 w 12192000"/>
              <a:gd name="connsiteY36" fmla="*/ 939781 h 4449468"/>
              <a:gd name="connsiteX37" fmla="*/ 3317268 w 12192000"/>
              <a:gd name="connsiteY37" fmla="*/ 929024 h 4449468"/>
              <a:gd name="connsiteX38" fmla="*/ 3374665 w 12192000"/>
              <a:gd name="connsiteY38" fmla="*/ 919767 h 4449468"/>
              <a:gd name="connsiteX39" fmla="*/ 3589177 w 12192000"/>
              <a:gd name="connsiteY39" fmla="*/ 951119 h 4449468"/>
              <a:gd name="connsiteX40" fmla="*/ 3700970 w 12192000"/>
              <a:gd name="connsiteY40" fmla="*/ 931267 h 4449468"/>
              <a:gd name="connsiteX41" fmla="*/ 3738479 w 12192000"/>
              <a:gd name="connsiteY41" fmla="*/ 913937 h 4449468"/>
              <a:gd name="connsiteX42" fmla="*/ 3801460 w 12192000"/>
              <a:gd name="connsiteY42" fmla="*/ 885540 h 4449468"/>
              <a:gd name="connsiteX43" fmla="*/ 3843193 w 12192000"/>
              <a:gd name="connsiteY43" fmla="*/ 838989 h 4449468"/>
              <a:gd name="connsiteX44" fmla="*/ 3897970 w 12192000"/>
              <a:gd name="connsiteY44" fmla="*/ 825281 h 4449468"/>
              <a:gd name="connsiteX45" fmla="*/ 3917600 w 12192000"/>
              <a:gd name="connsiteY45" fmla="*/ 854851 h 4449468"/>
              <a:gd name="connsiteX46" fmla="*/ 3973954 w 12192000"/>
              <a:gd name="connsiteY46" fmla="*/ 829557 h 4449468"/>
              <a:gd name="connsiteX47" fmla="*/ 4058683 w 12192000"/>
              <a:gd name="connsiteY47" fmla="*/ 787592 h 4449468"/>
              <a:gd name="connsiteX48" fmla="*/ 4109334 w 12192000"/>
              <a:gd name="connsiteY48" fmla="*/ 771848 h 4449468"/>
              <a:gd name="connsiteX49" fmla="*/ 4245750 w 12192000"/>
              <a:gd name="connsiteY49" fmla="*/ 719656 h 4449468"/>
              <a:gd name="connsiteX50" fmla="*/ 4380909 w 12192000"/>
              <a:gd name="connsiteY50" fmla="*/ 660379 h 4449468"/>
              <a:gd name="connsiteX51" fmla="*/ 4438502 w 12192000"/>
              <a:gd name="connsiteY51" fmla="*/ 592129 h 4449468"/>
              <a:gd name="connsiteX52" fmla="*/ 4446215 w 12192000"/>
              <a:gd name="connsiteY52" fmla="*/ 588643 h 4449468"/>
              <a:gd name="connsiteX53" fmla="*/ 4468284 w 12192000"/>
              <a:gd name="connsiteY53" fmla="*/ 589215 h 4449468"/>
              <a:gd name="connsiteX54" fmla="*/ 4476748 w 12192000"/>
              <a:gd name="connsiteY54" fmla="*/ 591094 h 4449468"/>
              <a:gd name="connsiteX55" fmla="*/ 4488782 w 12192000"/>
              <a:gd name="connsiteY55" fmla="*/ 590302 h 4449468"/>
              <a:gd name="connsiteX56" fmla="*/ 4489026 w 12192000"/>
              <a:gd name="connsiteY56" fmla="*/ 589753 h 4449468"/>
              <a:gd name="connsiteX57" fmla="*/ 4500402 w 12192000"/>
              <a:gd name="connsiteY57" fmla="*/ 590048 h 4449468"/>
              <a:gd name="connsiteX58" fmla="*/ 4556726 w 12192000"/>
              <a:gd name="connsiteY58" fmla="*/ 598187 h 4449468"/>
              <a:gd name="connsiteX59" fmla="*/ 4624565 w 12192000"/>
              <a:gd name="connsiteY59" fmla="*/ 543167 h 4449468"/>
              <a:gd name="connsiteX60" fmla="*/ 4653836 w 12192000"/>
              <a:gd name="connsiteY60" fmla="*/ 532544 h 4449468"/>
              <a:gd name="connsiteX61" fmla="*/ 4669186 w 12192000"/>
              <a:gd name="connsiteY61" fmla="*/ 524041 h 4449468"/>
              <a:gd name="connsiteX62" fmla="*/ 4669958 w 12192000"/>
              <a:gd name="connsiteY62" fmla="*/ 521685 h 4449468"/>
              <a:gd name="connsiteX63" fmla="*/ 4723979 w 12192000"/>
              <a:gd name="connsiteY63" fmla="*/ 529754 h 4449468"/>
              <a:gd name="connsiteX64" fmla="*/ 4730727 w 12192000"/>
              <a:gd name="connsiteY64" fmla="*/ 526563 h 4449468"/>
              <a:gd name="connsiteX65" fmla="*/ 4766483 w 12192000"/>
              <a:gd name="connsiteY65" fmla="*/ 537277 h 4449468"/>
              <a:gd name="connsiteX66" fmla="*/ 4784666 w 12192000"/>
              <a:gd name="connsiteY66" fmla="*/ 539903 h 4449468"/>
              <a:gd name="connsiteX67" fmla="*/ 4790401 w 12192000"/>
              <a:gd name="connsiteY67" fmla="*/ 546646 h 4449468"/>
              <a:gd name="connsiteX68" fmla="*/ 4816937 w 12192000"/>
              <a:gd name="connsiteY68" fmla="*/ 547476 h 4449468"/>
              <a:gd name="connsiteX69" fmla="*/ 4819758 w 12192000"/>
              <a:gd name="connsiteY69" fmla="*/ 545308 h 4449468"/>
              <a:gd name="connsiteX70" fmla="*/ 4842484 w 12192000"/>
              <a:gd name="connsiteY70" fmla="*/ 554412 h 4449468"/>
              <a:gd name="connsiteX71" fmla="*/ 4862546 w 12192000"/>
              <a:gd name="connsiteY71" fmla="*/ 572217 h 4449468"/>
              <a:gd name="connsiteX72" fmla="*/ 5085017 w 12192000"/>
              <a:gd name="connsiteY72" fmla="*/ 547403 h 4449468"/>
              <a:gd name="connsiteX73" fmla="*/ 5285888 w 12192000"/>
              <a:gd name="connsiteY73" fmla="*/ 614495 h 4449468"/>
              <a:gd name="connsiteX74" fmla="*/ 5406407 w 12192000"/>
              <a:gd name="connsiteY74" fmla="*/ 598751 h 4449468"/>
              <a:gd name="connsiteX75" fmla="*/ 5442182 w 12192000"/>
              <a:gd name="connsiteY75" fmla="*/ 549757 h 4449468"/>
              <a:gd name="connsiteX76" fmla="*/ 5745975 w 12192000"/>
              <a:gd name="connsiteY76" fmla="*/ 554555 h 4449468"/>
              <a:gd name="connsiteX77" fmla="*/ 5821505 w 12192000"/>
              <a:gd name="connsiteY77" fmla="*/ 535119 h 4449468"/>
              <a:gd name="connsiteX78" fmla="*/ 5892210 w 12192000"/>
              <a:gd name="connsiteY78" fmla="*/ 560202 h 4449468"/>
              <a:gd name="connsiteX79" fmla="*/ 5918804 w 12192000"/>
              <a:gd name="connsiteY79" fmla="*/ 543313 h 4449468"/>
              <a:gd name="connsiteX80" fmla="*/ 5923343 w 12192000"/>
              <a:gd name="connsiteY80" fmla="*/ 539938 h 4449468"/>
              <a:gd name="connsiteX81" fmla="*/ 5942519 w 12192000"/>
              <a:gd name="connsiteY81" fmla="*/ 536503 h 4449468"/>
              <a:gd name="connsiteX82" fmla="*/ 5946666 w 12192000"/>
              <a:gd name="connsiteY82" fmla="*/ 522944 h 4449468"/>
              <a:gd name="connsiteX83" fmla="*/ 5974624 w 12192000"/>
              <a:gd name="connsiteY83" fmla="*/ 508752 h 4449468"/>
              <a:gd name="connsiteX84" fmla="*/ 6010271 w 12192000"/>
              <a:gd name="connsiteY84" fmla="*/ 505944 h 4449468"/>
              <a:gd name="connsiteX85" fmla="*/ 6180882 w 12192000"/>
              <a:gd name="connsiteY85" fmla="*/ 506681 h 4449468"/>
              <a:gd name="connsiteX86" fmla="*/ 6282268 w 12192000"/>
              <a:gd name="connsiteY86" fmla="*/ 499091 h 4449468"/>
              <a:gd name="connsiteX87" fmla="*/ 6319700 w 12192000"/>
              <a:gd name="connsiteY87" fmla="*/ 483591 h 4449468"/>
              <a:gd name="connsiteX88" fmla="*/ 6372701 w 12192000"/>
              <a:gd name="connsiteY88" fmla="*/ 470428 h 4449468"/>
              <a:gd name="connsiteX89" fmla="*/ 6465400 w 12192000"/>
              <a:gd name="connsiteY89" fmla="*/ 437432 h 4449468"/>
              <a:gd name="connsiteX90" fmla="*/ 6591402 w 12192000"/>
              <a:gd name="connsiteY90" fmla="*/ 410083 h 4449468"/>
              <a:gd name="connsiteX91" fmla="*/ 6687786 w 12192000"/>
              <a:gd name="connsiteY91" fmla="*/ 444034 h 4449468"/>
              <a:gd name="connsiteX92" fmla="*/ 6695174 w 12192000"/>
              <a:gd name="connsiteY92" fmla="*/ 433912 h 4449468"/>
              <a:gd name="connsiteX93" fmla="*/ 6759445 w 12192000"/>
              <a:gd name="connsiteY93" fmla="*/ 431070 h 4449468"/>
              <a:gd name="connsiteX94" fmla="*/ 6989783 w 12192000"/>
              <a:gd name="connsiteY94" fmla="*/ 486103 h 4449468"/>
              <a:gd name="connsiteX95" fmla="*/ 7115240 w 12192000"/>
              <a:gd name="connsiteY95" fmla="*/ 478756 h 4449468"/>
              <a:gd name="connsiteX96" fmla="*/ 7158931 w 12192000"/>
              <a:gd name="connsiteY96" fmla="*/ 465669 h 4449468"/>
              <a:gd name="connsiteX97" fmla="*/ 7232185 w 12192000"/>
              <a:gd name="connsiteY97" fmla="*/ 444394 h 4449468"/>
              <a:gd name="connsiteX98" fmla="*/ 7284877 w 12192000"/>
              <a:gd name="connsiteY98" fmla="*/ 402687 h 4449468"/>
              <a:gd name="connsiteX99" fmla="*/ 7346945 w 12192000"/>
              <a:gd name="connsiteY99" fmla="*/ 395124 h 4449468"/>
              <a:gd name="connsiteX100" fmla="*/ 7364027 w 12192000"/>
              <a:gd name="connsiteY100" fmla="*/ 426741 h 4449468"/>
              <a:gd name="connsiteX101" fmla="*/ 7429557 w 12192000"/>
              <a:gd name="connsiteY101" fmla="*/ 407818 h 4449468"/>
              <a:gd name="connsiteX102" fmla="*/ 7528670 w 12192000"/>
              <a:gd name="connsiteY102" fmla="*/ 375453 h 4449468"/>
              <a:gd name="connsiteX103" fmla="*/ 7586523 w 12192000"/>
              <a:gd name="connsiteY103" fmla="*/ 365405 h 4449468"/>
              <a:gd name="connsiteX104" fmla="*/ 7743797 w 12192000"/>
              <a:gd name="connsiteY104" fmla="*/ 328598 h 4449468"/>
              <a:gd name="connsiteX105" fmla="*/ 7900757 w 12192000"/>
              <a:gd name="connsiteY105" fmla="*/ 284597 h 4449468"/>
              <a:gd name="connsiteX106" fmla="*/ 7990513 w 12192000"/>
              <a:gd name="connsiteY106" fmla="*/ 218262 h 4449468"/>
              <a:gd name="connsiteX107" fmla="*/ 8119883 w 12192000"/>
              <a:gd name="connsiteY107" fmla="*/ 186443 h 4449468"/>
              <a:gd name="connsiteX108" fmla="*/ 8141063 w 12192000"/>
              <a:gd name="connsiteY108" fmla="*/ 175217 h 4449468"/>
              <a:gd name="connsiteX109" fmla="*/ 8172005 w 12192000"/>
              <a:gd name="connsiteY109" fmla="*/ 178328 h 4449468"/>
              <a:gd name="connsiteX110" fmla="*/ 8296189 w 12192000"/>
              <a:gd name="connsiteY110" fmla="*/ 192661 h 4449468"/>
              <a:gd name="connsiteX111" fmla="*/ 8395386 w 12192000"/>
              <a:gd name="connsiteY111" fmla="*/ 220624 h 4449468"/>
              <a:gd name="connsiteX112" fmla="*/ 8512799 w 12192000"/>
              <a:gd name="connsiteY112" fmla="*/ 185499 h 4449468"/>
              <a:gd name="connsiteX113" fmla="*/ 8586463 w 12192000"/>
              <a:gd name="connsiteY113" fmla="*/ 187463 h 4449468"/>
              <a:gd name="connsiteX114" fmla="*/ 8710287 w 12192000"/>
              <a:gd name="connsiteY114" fmla="*/ 226363 h 4449468"/>
              <a:gd name="connsiteX115" fmla="*/ 8866439 w 12192000"/>
              <a:gd name="connsiteY115" fmla="*/ 198692 h 4449468"/>
              <a:gd name="connsiteX116" fmla="*/ 8894276 w 12192000"/>
              <a:gd name="connsiteY116" fmla="*/ 145723 h 4449468"/>
              <a:gd name="connsiteX117" fmla="*/ 8935035 w 12192000"/>
              <a:gd name="connsiteY117" fmla="*/ 111646 h 4449468"/>
              <a:gd name="connsiteX118" fmla="*/ 8960043 w 12192000"/>
              <a:gd name="connsiteY118" fmla="*/ 180759 h 4449468"/>
              <a:gd name="connsiteX119" fmla="*/ 9101127 w 12192000"/>
              <a:gd name="connsiteY119" fmla="*/ 222142 h 4449468"/>
              <a:gd name="connsiteX120" fmla="*/ 9170880 w 12192000"/>
              <a:gd name="connsiteY120" fmla="*/ 234816 h 4449468"/>
              <a:gd name="connsiteX121" fmla="*/ 9278094 w 12192000"/>
              <a:gd name="connsiteY121" fmla="*/ 238336 h 4449468"/>
              <a:gd name="connsiteX122" fmla="*/ 9310998 w 12192000"/>
              <a:gd name="connsiteY122" fmla="*/ 242266 h 4449468"/>
              <a:gd name="connsiteX123" fmla="*/ 9641111 w 12192000"/>
              <a:gd name="connsiteY123" fmla="*/ 313195 h 4449468"/>
              <a:gd name="connsiteX124" fmla="*/ 9823383 w 12192000"/>
              <a:gd name="connsiteY124" fmla="*/ 218474 h 4449468"/>
              <a:gd name="connsiteX125" fmla="*/ 10032591 w 12192000"/>
              <a:gd name="connsiteY125" fmla="*/ 185749 h 4449468"/>
              <a:gd name="connsiteX126" fmla="*/ 10100322 w 12192000"/>
              <a:gd name="connsiteY126" fmla="*/ 221604 h 4449468"/>
              <a:gd name="connsiteX127" fmla="*/ 10132642 w 12192000"/>
              <a:gd name="connsiteY127" fmla="*/ 217666 h 4449468"/>
              <a:gd name="connsiteX128" fmla="*/ 10185365 w 12192000"/>
              <a:gd name="connsiteY128" fmla="*/ 206832 h 4449468"/>
              <a:gd name="connsiteX129" fmla="*/ 10268953 w 12192000"/>
              <a:gd name="connsiteY129" fmla="*/ 218347 h 4449468"/>
              <a:gd name="connsiteX130" fmla="*/ 10433108 w 12192000"/>
              <a:gd name="connsiteY130" fmla="*/ 199758 h 4449468"/>
              <a:gd name="connsiteX131" fmla="*/ 10717313 w 12192000"/>
              <a:gd name="connsiteY131" fmla="*/ 253344 h 4449468"/>
              <a:gd name="connsiteX132" fmla="*/ 10972110 w 12192000"/>
              <a:gd name="connsiteY132" fmla="*/ 217006 h 4449468"/>
              <a:gd name="connsiteX133" fmla="*/ 11060121 w 12192000"/>
              <a:gd name="connsiteY133" fmla="*/ 208222 h 4449468"/>
              <a:gd name="connsiteX134" fmla="*/ 11144990 w 12192000"/>
              <a:gd name="connsiteY134" fmla="*/ 130838 h 4449468"/>
              <a:gd name="connsiteX135" fmla="*/ 11293359 w 12192000"/>
              <a:gd name="connsiteY135" fmla="*/ 124935 h 4449468"/>
              <a:gd name="connsiteX136" fmla="*/ 11364511 w 12192000"/>
              <a:gd name="connsiteY136" fmla="*/ 66512 h 4449468"/>
              <a:gd name="connsiteX137" fmla="*/ 11537979 w 12192000"/>
              <a:gd name="connsiteY137" fmla="*/ 81544 h 4449468"/>
              <a:gd name="connsiteX138" fmla="*/ 11576401 w 12192000"/>
              <a:gd name="connsiteY138" fmla="*/ 68039 h 4449468"/>
              <a:gd name="connsiteX139" fmla="*/ 11627402 w 12192000"/>
              <a:gd name="connsiteY139" fmla="*/ 41537 h 4449468"/>
              <a:gd name="connsiteX140" fmla="*/ 11800703 w 12192000"/>
              <a:gd name="connsiteY140" fmla="*/ 18480 h 4449468"/>
              <a:gd name="connsiteX141" fmla="*/ 11920297 w 12192000"/>
              <a:gd name="connsiteY141" fmla="*/ 33373 h 4449468"/>
              <a:gd name="connsiteX142" fmla="*/ 12034335 w 12192000"/>
              <a:gd name="connsiteY142" fmla="*/ 19478 h 4449468"/>
              <a:gd name="connsiteX143" fmla="*/ 12121786 w 12192000"/>
              <a:gd name="connsiteY143"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495430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480242 w 12192000"/>
              <a:gd name="connsiteY25" fmla="*/ 1143588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480242 w 12192000"/>
              <a:gd name="connsiteY25" fmla="*/ 1143588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480242 w 12192000"/>
              <a:gd name="connsiteY25" fmla="*/ 1143588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480242 w 12192000"/>
              <a:gd name="connsiteY25" fmla="*/ 1143588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480242 w 12192000"/>
              <a:gd name="connsiteY25" fmla="*/ 1143588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74723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84436 w 12192000"/>
              <a:gd name="connsiteY9" fmla="*/ 1651035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862351 w 12192000"/>
              <a:gd name="connsiteY10" fmla="*/ 1406008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11914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70552 w 12192000"/>
              <a:gd name="connsiteY18" fmla="*/ 1244783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58961 w 12192000"/>
              <a:gd name="connsiteY19" fmla="*/ 1231336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85205 w 12192000"/>
              <a:gd name="connsiteY10" fmla="*/ 1435682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62516 w 12192000"/>
              <a:gd name="connsiteY10" fmla="*/ 1469595 h 4449468"/>
              <a:gd name="connsiteX11" fmla="*/ 991456 w 12192000"/>
              <a:gd name="connsiteY11" fmla="*/ 1415404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608643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64987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06483 w 12192000"/>
              <a:gd name="connsiteY24" fmla="*/ 1169306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33108 w 12192000"/>
              <a:gd name="connsiteY129" fmla="*/ 199758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30838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43556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43556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43556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16783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43556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545516 w 12192000"/>
              <a:gd name="connsiteY26" fmla="*/ 1169188 h 4449468"/>
              <a:gd name="connsiteX27" fmla="*/ 2612469 w 12192000"/>
              <a:gd name="connsiteY27" fmla="*/ 1134510 h 4449468"/>
              <a:gd name="connsiteX28" fmla="*/ 2711275 w 12192000"/>
              <a:gd name="connsiteY28" fmla="*/ 1068983 h 4449468"/>
              <a:gd name="connsiteX29" fmla="*/ 2864753 w 12192000"/>
              <a:gd name="connsiteY29" fmla="*/ 1052603 h 4449468"/>
              <a:gd name="connsiteX30" fmla="*/ 2954875 w 12192000"/>
              <a:gd name="connsiteY30" fmla="*/ 1034925 h 4449468"/>
              <a:gd name="connsiteX31" fmla="*/ 2986432 w 12192000"/>
              <a:gd name="connsiteY31" fmla="*/ 1015835 h 4449468"/>
              <a:gd name="connsiteX32" fmla="*/ 3032300 w 12192000"/>
              <a:gd name="connsiteY32" fmla="*/ 997495 h 4449468"/>
              <a:gd name="connsiteX33" fmla="*/ 3111177 w 12192000"/>
              <a:gd name="connsiteY33" fmla="*/ 955551 h 4449468"/>
              <a:gd name="connsiteX34" fmla="*/ 3220756 w 12192000"/>
              <a:gd name="connsiteY34" fmla="*/ 915853 h 4449468"/>
              <a:gd name="connsiteX35" fmla="*/ 3311995 w 12192000"/>
              <a:gd name="connsiteY35" fmla="*/ 939781 h 4449468"/>
              <a:gd name="connsiteX36" fmla="*/ 3317268 w 12192000"/>
              <a:gd name="connsiteY36" fmla="*/ 929024 h 4449468"/>
              <a:gd name="connsiteX37" fmla="*/ 3374665 w 12192000"/>
              <a:gd name="connsiteY37" fmla="*/ 919767 h 4449468"/>
              <a:gd name="connsiteX38" fmla="*/ 3589177 w 12192000"/>
              <a:gd name="connsiteY38" fmla="*/ 951119 h 4449468"/>
              <a:gd name="connsiteX39" fmla="*/ 3700970 w 12192000"/>
              <a:gd name="connsiteY39" fmla="*/ 931267 h 4449468"/>
              <a:gd name="connsiteX40" fmla="*/ 3738479 w 12192000"/>
              <a:gd name="connsiteY40" fmla="*/ 913937 h 4449468"/>
              <a:gd name="connsiteX41" fmla="*/ 3801460 w 12192000"/>
              <a:gd name="connsiteY41" fmla="*/ 885540 h 4449468"/>
              <a:gd name="connsiteX42" fmla="*/ 3843193 w 12192000"/>
              <a:gd name="connsiteY42" fmla="*/ 838989 h 4449468"/>
              <a:gd name="connsiteX43" fmla="*/ 3897970 w 12192000"/>
              <a:gd name="connsiteY43" fmla="*/ 825281 h 4449468"/>
              <a:gd name="connsiteX44" fmla="*/ 3917600 w 12192000"/>
              <a:gd name="connsiteY44" fmla="*/ 854851 h 4449468"/>
              <a:gd name="connsiteX45" fmla="*/ 3973954 w 12192000"/>
              <a:gd name="connsiteY45" fmla="*/ 829557 h 4449468"/>
              <a:gd name="connsiteX46" fmla="*/ 4058683 w 12192000"/>
              <a:gd name="connsiteY46" fmla="*/ 787592 h 4449468"/>
              <a:gd name="connsiteX47" fmla="*/ 4109334 w 12192000"/>
              <a:gd name="connsiteY47" fmla="*/ 771848 h 4449468"/>
              <a:gd name="connsiteX48" fmla="*/ 4245750 w 12192000"/>
              <a:gd name="connsiteY48" fmla="*/ 719656 h 4449468"/>
              <a:gd name="connsiteX49" fmla="*/ 4380909 w 12192000"/>
              <a:gd name="connsiteY49" fmla="*/ 660379 h 4449468"/>
              <a:gd name="connsiteX50" fmla="*/ 4438502 w 12192000"/>
              <a:gd name="connsiteY50" fmla="*/ 592129 h 4449468"/>
              <a:gd name="connsiteX51" fmla="*/ 4446215 w 12192000"/>
              <a:gd name="connsiteY51" fmla="*/ 588643 h 4449468"/>
              <a:gd name="connsiteX52" fmla="*/ 4468284 w 12192000"/>
              <a:gd name="connsiteY52" fmla="*/ 589215 h 4449468"/>
              <a:gd name="connsiteX53" fmla="*/ 4476748 w 12192000"/>
              <a:gd name="connsiteY53" fmla="*/ 591094 h 4449468"/>
              <a:gd name="connsiteX54" fmla="*/ 4488782 w 12192000"/>
              <a:gd name="connsiteY54" fmla="*/ 590302 h 4449468"/>
              <a:gd name="connsiteX55" fmla="*/ 4489026 w 12192000"/>
              <a:gd name="connsiteY55" fmla="*/ 589753 h 4449468"/>
              <a:gd name="connsiteX56" fmla="*/ 4500402 w 12192000"/>
              <a:gd name="connsiteY56" fmla="*/ 590048 h 4449468"/>
              <a:gd name="connsiteX57" fmla="*/ 4556726 w 12192000"/>
              <a:gd name="connsiteY57" fmla="*/ 598187 h 4449468"/>
              <a:gd name="connsiteX58" fmla="*/ 4624565 w 12192000"/>
              <a:gd name="connsiteY58" fmla="*/ 543167 h 4449468"/>
              <a:gd name="connsiteX59" fmla="*/ 4653836 w 12192000"/>
              <a:gd name="connsiteY59" fmla="*/ 532544 h 4449468"/>
              <a:gd name="connsiteX60" fmla="*/ 4669186 w 12192000"/>
              <a:gd name="connsiteY60" fmla="*/ 524041 h 4449468"/>
              <a:gd name="connsiteX61" fmla="*/ 4669958 w 12192000"/>
              <a:gd name="connsiteY61" fmla="*/ 521685 h 4449468"/>
              <a:gd name="connsiteX62" fmla="*/ 4723979 w 12192000"/>
              <a:gd name="connsiteY62" fmla="*/ 529754 h 4449468"/>
              <a:gd name="connsiteX63" fmla="*/ 4730727 w 12192000"/>
              <a:gd name="connsiteY63" fmla="*/ 526563 h 4449468"/>
              <a:gd name="connsiteX64" fmla="*/ 4766483 w 12192000"/>
              <a:gd name="connsiteY64" fmla="*/ 537277 h 4449468"/>
              <a:gd name="connsiteX65" fmla="*/ 4784666 w 12192000"/>
              <a:gd name="connsiteY65" fmla="*/ 539903 h 4449468"/>
              <a:gd name="connsiteX66" fmla="*/ 4790401 w 12192000"/>
              <a:gd name="connsiteY66" fmla="*/ 546646 h 4449468"/>
              <a:gd name="connsiteX67" fmla="*/ 4816937 w 12192000"/>
              <a:gd name="connsiteY67" fmla="*/ 547476 h 4449468"/>
              <a:gd name="connsiteX68" fmla="*/ 4819758 w 12192000"/>
              <a:gd name="connsiteY68" fmla="*/ 545308 h 4449468"/>
              <a:gd name="connsiteX69" fmla="*/ 4842484 w 12192000"/>
              <a:gd name="connsiteY69" fmla="*/ 554412 h 4449468"/>
              <a:gd name="connsiteX70" fmla="*/ 4862546 w 12192000"/>
              <a:gd name="connsiteY70" fmla="*/ 572217 h 4449468"/>
              <a:gd name="connsiteX71" fmla="*/ 5085017 w 12192000"/>
              <a:gd name="connsiteY71" fmla="*/ 547403 h 4449468"/>
              <a:gd name="connsiteX72" fmla="*/ 5285888 w 12192000"/>
              <a:gd name="connsiteY72" fmla="*/ 614495 h 4449468"/>
              <a:gd name="connsiteX73" fmla="*/ 5406407 w 12192000"/>
              <a:gd name="connsiteY73" fmla="*/ 598751 h 4449468"/>
              <a:gd name="connsiteX74" fmla="*/ 5442182 w 12192000"/>
              <a:gd name="connsiteY74" fmla="*/ 549757 h 4449468"/>
              <a:gd name="connsiteX75" fmla="*/ 5745975 w 12192000"/>
              <a:gd name="connsiteY75" fmla="*/ 554555 h 4449468"/>
              <a:gd name="connsiteX76" fmla="*/ 5821505 w 12192000"/>
              <a:gd name="connsiteY76" fmla="*/ 535119 h 4449468"/>
              <a:gd name="connsiteX77" fmla="*/ 5892210 w 12192000"/>
              <a:gd name="connsiteY77" fmla="*/ 560202 h 4449468"/>
              <a:gd name="connsiteX78" fmla="*/ 5918804 w 12192000"/>
              <a:gd name="connsiteY78" fmla="*/ 543313 h 4449468"/>
              <a:gd name="connsiteX79" fmla="*/ 5923343 w 12192000"/>
              <a:gd name="connsiteY79" fmla="*/ 539938 h 4449468"/>
              <a:gd name="connsiteX80" fmla="*/ 5942519 w 12192000"/>
              <a:gd name="connsiteY80" fmla="*/ 536503 h 4449468"/>
              <a:gd name="connsiteX81" fmla="*/ 5946666 w 12192000"/>
              <a:gd name="connsiteY81" fmla="*/ 522944 h 4449468"/>
              <a:gd name="connsiteX82" fmla="*/ 5974624 w 12192000"/>
              <a:gd name="connsiteY82" fmla="*/ 508752 h 4449468"/>
              <a:gd name="connsiteX83" fmla="*/ 6010271 w 12192000"/>
              <a:gd name="connsiteY83" fmla="*/ 505944 h 4449468"/>
              <a:gd name="connsiteX84" fmla="*/ 6180882 w 12192000"/>
              <a:gd name="connsiteY84" fmla="*/ 506681 h 4449468"/>
              <a:gd name="connsiteX85" fmla="*/ 6282268 w 12192000"/>
              <a:gd name="connsiteY85" fmla="*/ 499091 h 4449468"/>
              <a:gd name="connsiteX86" fmla="*/ 6319700 w 12192000"/>
              <a:gd name="connsiteY86" fmla="*/ 483591 h 4449468"/>
              <a:gd name="connsiteX87" fmla="*/ 6372701 w 12192000"/>
              <a:gd name="connsiteY87" fmla="*/ 470428 h 4449468"/>
              <a:gd name="connsiteX88" fmla="*/ 6465400 w 12192000"/>
              <a:gd name="connsiteY88" fmla="*/ 437432 h 4449468"/>
              <a:gd name="connsiteX89" fmla="*/ 6591402 w 12192000"/>
              <a:gd name="connsiteY89" fmla="*/ 410083 h 4449468"/>
              <a:gd name="connsiteX90" fmla="*/ 6687786 w 12192000"/>
              <a:gd name="connsiteY90" fmla="*/ 444034 h 4449468"/>
              <a:gd name="connsiteX91" fmla="*/ 6695174 w 12192000"/>
              <a:gd name="connsiteY91" fmla="*/ 433912 h 4449468"/>
              <a:gd name="connsiteX92" fmla="*/ 6759445 w 12192000"/>
              <a:gd name="connsiteY92" fmla="*/ 431070 h 4449468"/>
              <a:gd name="connsiteX93" fmla="*/ 6989783 w 12192000"/>
              <a:gd name="connsiteY93" fmla="*/ 486103 h 4449468"/>
              <a:gd name="connsiteX94" fmla="*/ 7115240 w 12192000"/>
              <a:gd name="connsiteY94" fmla="*/ 478756 h 4449468"/>
              <a:gd name="connsiteX95" fmla="*/ 7158931 w 12192000"/>
              <a:gd name="connsiteY95" fmla="*/ 465669 h 4449468"/>
              <a:gd name="connsiteX96" fmla="*/ 7232185 w 12192000"/>
              <a:gd name="connsiteY96" fmla="*/ 444394 h 4449468"/>
              <a:gd name="connsiteX97" fmla="*/ 7284877 w 12192000"/>
              <a:gd name="connsiteY97" fmla="*/ 402687 h 4449468"/>
              <a:gd name="connsiteX98" fmla="*/ 7346945 w 12192000"/>
              <a:gd name="connsiteY98" fmla="*/ 395124 h 4449468"/>
              <a:gd name="connsiteX99" fmla="*/ 7364027 w 12192000"/>
              <a:gd name="connsiteY99" fmla="*/ 426741 h 4449468"/>
              <a:gd name="connsiteX100" fmla="*/ 7429557 w 12192000"/>
              <a:gd name="connsiteY100" fmla="*/ 407818 h 4449468"/>
              <a:gd name="connsiteX101" fmla="*/ 7528670 w 12192000"/>
              <a:gd name="connsiteY101" fmla="*/ 375453 h 4449468"/>
              <a:gd name="connsiteX102" fmla="*/ 7586523 w 12192000"/>
              <a:gd name="connsiteY102" fmla="*/ 365405 h 4449468"/>
              <a:gd name="connsiteX103" fmla="*/ 7743797 w 12192000"/>
              <a:gd name="connsiteY103" fmla="*/ 328598 h 4449468"/>
              <a:gd name="connsiteX104" fmla="*/ 7900757 w 12192000"/>
              <a:gd name="connsiteY104" fmla="*/ 284597 h 4449468"/>
              <a:gd name="connsiteX105" fmla="*/ 7990513 w 12192000"/>
              <a:gd name="connsiteY105" fmla="*/ 218262 h 4449468"/>
              <a:gd name="connsiteX106" fmla="*/ 8119883 w 12192000"/>
              <a:gd name="connsiteY106" fmla="*/ 186443 h 4449468"/>
              <a:gd name="connsiteX107" fmla="*/ 8141063 w 12192000"/>
              <a:gd name="connsiteY107" fmla="*/ 175217 h 4449468"/>
              <a:gd name="connsiteX108" fmla="*/ 8172005 w 12192000"/>
              <a:gd name="connsiteY108" fmla="*/ 178328 h 4449468"/>
              <a:gd name="connsiteX109" fmla="*/ 8296189 w 12192000"/>
              <a:gd name="connsiteY109" fmla="*/ 192661 h 4449468"/>
              <a:gd name="connsiteX110" fmla="*/ 8395386 w 12192000"/>
              <a:gd name="connsiteY110" fmla="*/ 220624 h 4449468"/>
              <a:gd name="connsiteX111" fmla="*/ 8512799 w 12192000"/>
              <a:gd name="connsiteY111" fmla="*/ 185499 h 4449468"/>
              <a:gd name="connsiteX112" fmla="*/ 8586463 w 12192000"/>
              <a:gd name="connsiteY112" fmla="*/ 187463 h 4449468"/>
              <a:gd name="connsiteX113" fmla="*/ 8710287 w 12192000"/>
              <a:gd name="connsiteY113" fmla="*/ 226363 h 4449468"/>
              <a:gd name="connsiteX114" fmla="*/ 8866439 w 12192000"/>
              <a:gd name="connsiteY114" fmla="*/ 198692 h 4449468"/>
              <a:gd name="connsiteX115" fmla="*/ 8894276 w 12192000"/>
              <a:gd name="connsiteY115" fmla="*/ 145723 h 4449468"/>
              <a:gd name="connsiteX116" fmla="*/ 8935035 w 12192000"/>
              <a:gd name="connsiteY116" fmla="*/ 111646 h 4449468"/>
              <a:gd name="connsiteX117" fmla="*/ 8960043 w 12192000"/>
              <a:gd name="connsiteY117" fmla="*/ 180759 h 4449468"/>
              <a:gd name="connsiteX118" fmla="*/ 9101127 w 12192000"/>
              <a:gd name="connsiteY118" fmla="*/ 222142 h 4449468"/>
              <a:gd name="connsiteX119" fmla="*/ 9170880 w 12192000"/>
              <a:gd name="connsiteY119" fmla="*/ 234816 h 4449468"/>
              <a:gd name="connsiteX120" fmla="*/ 9278094 w 12192000"/>
              <a:gd name="connsiteY120" fmla="*/ 238336 h 4449468"/>
              <a:gd name="connsiteX121" fmla="*/ 9310998 w 12192000"/>
              <a:gd name="connsiteY121" fmla="*/ 242266 h 4449468"/>
              <a:gd name="connsiteX122" fmla="*/ 9641111 w 12192000"/>
              <a:gd name="connsiteY122" fmla="*/ 313195 h 4449468"/>
              <a:gd name="connsiteX123" fmla="*/ 9823383 w 12192000"/>
              <a:gd name="connsiteY123" fmla="*/ 218474 h 4449468"/>
              <a:gd name="connsiteX124" fmla="*/ 10032591 w 12192000"/>
              <a:gd name="connsiteY124" fmla="*/ 185749 h 4449468"/>
              <a:gd name="connsiteX125" fmla="*/ 10100322 w 12192000"/>
              <a:gd name="connsiteY125" fmla="*/ 221604 h 4449468"/>
              <a:gd name="connsiteX126" fmla="*/ 10132642 w 12192000"/>
              <a:gd name="connsiteY126" fmla="*/ 217666 h 4449468"/>
              <a:gd name="connsiteX127" fmla="*/ 10185365 w 12192000"/>
              <a:gd name="connsiteY127" fmla="*/ 206832 h 4449468"/>
              <a:gd name="connsiteX128" fmla="*/ 10268953 w 12192000"/>
              <a:gd name="connsiteY128" fmla="*/ 218347 h 4449468"/>
              <a:gd name="connsiteX129" fmla="*/ 10473949 w 12192000"/>
              <a:gd name="connsiteY129" fmla="*/ 220954 h 4449468"/>
              <a:gd name="connsiteX130" fmla="*/ 10717313 w 12192000"/>
              <a:gd name="connsiteY130" fmla="*/ 253344 h 4449468"/>
              <a:gd name="connsiteX131" fmla="*/ 10972110 w 12192000"/>
              <a:gd name="connsiteY131" fmla="*/ 217006 h 4449468"/>
              <a:gd name="connsiteX132" fmla="*/ 11060121 w 12192000"/>
              <a:gd name="connsiteY132" fmla="*/ 208222 h 4449468"/>
              <a:gd name="connsiteX133" fmla="*/ 11144990 w 12192000"/>
              <a:gd name="connsiteY133" fmla="*/ 143556 h 4449468"/>
              <a:gd name="connsiteX134" fmla="*/ 11293359 w 12192000"/>
              <a:gd name="connsiteY134" fmla="*/ 124935 h 4449468"/>
              <a:gd name="connsiteX135" fmla="*/ 11364511 w 12192000"/>
              <a:gd name="connsiteY135" fmla="*/ 66512 h 4449468"/>
              <a:gd name="connsiteX136" fmla="*/ 11537979 w 12192000"/>
              <a:gd name="connsiteY136" fmla="*/ 81544 h 4449468"/>
              <a:gd name="connsiteX137" fmla="*/ 11576401 w 12192000"/>
              <a:gd name="connsiteY137" fmla="*/ 68039 h 4449468"/>
              <a:gd name="connsiteX138" fmla="*/ 11627402 w 12192000"/>
              <a:gd name="connsiteY138" fmla="*/ 41537 h 4449468"/>
              <a:gd name="connsiteX139" fmla="*/ 11800703 w 12192000"/>
              <a:gd name="connsiteY139" fmla="*/ 18480 h 4449468"/>
              <a:gd name="connsiteX140" fmla="*/ 11920297 w 12192000"/>
              <a:gd name="connsiteY140" fmla="*/ 33373 h 4449468"/>
              <a:gd name="connsiteX141" fmla="*/ 12034335 w 12192000"/>
              <a:gd name="connsiteY141" fmla="*/ 19478 h 4449468"/>
              <a:gd name="connsiteX142" fmla="*/ 12121786 w 12192000"/>
              <a:gd name="connsiteY142"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394021 w 12192000"/>
              <a:gd name="connsiteY25" fmla="*/ 1177502 h 4449468"/>
              <a:gd name="connsiteX26" fmla="*/ 2612469 w 12192000"/>
              <a:gd name="connsiteY26" fmla="*/ 1134510 h 4449468"/>
              <a:gd name="connsiteX27" fmla="*/ 2711275 w 12192000"/>
              <a:gd name="connsiteY27" fmla="*/ 1068983 h 4449468"/>
              <a:gd name="connsiteX28" fmla="*/ 2864753 w 12192000"/>
              <a:gd name="connsiteY28" fmla="*/ 1052603 h 4449468"/>
              <a:gd name="connsiteX29" fmla="*/ 2954875 w 12192000"/>
              <a:gd name="connsiteY29" fmla="*/ 1034925 h 4449468"/>
              <a:gd name="connsiteX30" fmla="*/ 2986432 w 12192000"/>
              <a:gd name="connsiteY30" fmla="*/ 1015835 h 4449468"/>
              <a:gd name="connsiteX31" fmla="*/ 3032300 w 12192000"/>
              <a:gd name="connsiteY31" fmla="*/ 997495 h 4449468"/>
              <a:gd name="connsiteX32" fmla="*/ 3111177 w 12192000"/>
              <a:gd name="connsiteY32" fmla="*/ 955551 h 4449468"/>
              <a:gd name="connsiteX33" fmla="*/ 3220756 w 12192000"/>
              <a:gd name="connsiteY33" fmla="*/ 915853 h 4449468"/>
              <a:gd name="connsiteX34" fmla="*/ 3311995 w 12192000"/>
              <a:gd name="connsiteY34" fmla="*/ 939781 h 4449468"/>
              <a:gd name="connsiteX35" fmla="*/ 3317268 w 12192000"/>
              <a:gd name="connsiteY35" fmla="*/ 929024 h 4449468"/>
              <a:gd name="connsiteX36" fmla="*/ 3374665 w 12192000"/>
              <a:gd name="connsiteY36" fmla="*/ 919767 h 4449468"/>
              <a:gd name="connsiteX37" fmla="*/ 3589177 w 12192000"/>
              <a:gd name="connsiteY37" fmla="*/ 951119 h 4449468"/>
              <a:gd name="connsiteX38" fmla="*/ 3700970 w 12192000"/>
              <a:gd name="connsiteY38" fmla="*/ 931267 h 4449468"/>
              <a:gd name="connsiteX39" fmla="*/ 3738479 w 12192000"/>
              <a:gd name="connsiteY39" fmla="*/ 913937 h 4449468"/>
              <a:gd name="connsiteX40" fmla="*/ 3801460 w 12192000"/>
              <a:gd name="connsiteY40" fmla="*/ 885540 h 4449468"/>
              <a:gd name="connsiteX41" fmla="*/ 3843193 w 12192000"/>
              <a:gd name="connsiteY41" fmla="*/ 838989 h 4449468"/>
              <a:gd name="connsiteX42" fmla="*/ 3897970 w 12192000"/>
              <a:gd name="connsiteY42" fmla="*/ 825281 h 4449468"/>
              <a:gd name="connsiteX43" fmla="*/ 3917600 w 12192000"/>
              <a:gd name="connsiteY43" fmla="*/ 854851 h 4449468"/>
              <a:gd name="connsiteX44" fmla="*/ 3973954 w 12192000"/>
              <a:gd name="connsiteY44" fmla="*/ 829557 h 4449468"/>
              <a:gd name="connsiteX45" fmla="*/ 4058683 w 12192000"/>
              <a:gd name="connsiteY45" fmla="*/ 787592 h 4449468"/>
              <a:gd name="connsiteX46" fmla="*/ 4109334 w 12192000"/>
              <a:gd name="connsiteY46" fmla="*/ 771848 h 4449468"/>
              <a:gd name="connsiteX47" fmla="*/ 4245750 w 12192000"/>
              <a:gd name="connsiteY47" fmla="*/ 719656 h 4449468"/>
              <a:gd name="connsiteX48" fmla="*/ 4380909 w 12192000"/>
              <a:gd name="connsiteY48" fmla="*/ 660379 h 4449468"/>
              <a:gd name="connsiteX49" fmla="*/ 4438502 w 12192000"/>
              <a:gd name="connsiteY49" fmla="*/ 592129 h 4449468"/>
              <a:gd name="connsiteX50" fmla="*/ 4446215 w 12192000"/>
              <a:gd name="connsiteY50" fmla="*/ 588643 h 4449468"/>
              <a:gd name="connsiteX51" fmla="*/ 4468284 w 12192000"/>
              <a:gd name="connsiteY51" fmla="*/ 589215 h 4449468"/>
              <a:gd name="connsiteX52" fmla="*/ 4476748 w 12192000"/>
              <a:gd name="connsiteY52" fmla="*/ 591094 h 4449468"/>
              <a:gd name="connsiteX53" fmla="*/ 4488782 w 12192000"/>
              <a:gd name="connsiteY53" fmla="*/ 590302 h 4449468"/>
              <a:gd name="connsiteX54" fmla="*/ 4489026 w 12192000"/>
              <a:gd name="connsiteY54" fmla="*/ 589753 h 4449468"/>
              <a:gd name="connsiteX55" fmla="*/ 4500402 w 12192000"/>
              <a:gd name="connsiteY55" fmla="*/ 590048 h 4449468"/>
              <a:gd name="connsiteX56" fmla="*/ 4556726 w 12192000"/>
              <a:gd name="connsiteY56" fmla="*/ 598187 h 4449468"/>
              <a:gd name="connsiteX57" fmla="*/ 4624565 w 12192000"/>
              <a:gd name="connsiteY57" fmla="*/ 543167 h 4449468"/>
              <a:gd name="connsiteX58" fmla="*/ 4653836 w 12192000"/>
              <a:gd name="connsiteY58" fmla="*/ 532544 h 4449468"/>
              <a:gd name="connsiteX59" fmla="*/ 4669186 w 12192000"/>
              <a:gd name="connsiteY59" fmla="*/ 524041 h 4449468"/>
              <a:gd name="connsiteX60" fmla="*/ 4669958 w 12192000"/>
              <a:gd name="connsiteY60" fmla="*/ 521685 h 4449468"/>
              <a:gd name="connsiteX61" fmla="*/ 4723979 w 12192000"/>
              <a:gd name="connsiteY61" fmla="*/ 529754 h 4449468"/>
              <a:gd name="connsiteX62" fmla="*/ 4730727 w 12192000"/>
              <a:gd name="connsiteY62" fmla="*/ 526563 h 4449468"/>
              <a:gd name="connsiteX63" fmla="*/ 4766483 w 12192000"/>
              <a:gd name="connsiteY63" fmla="*/ 537277 h 4449468"/>
              <a:gd name="connsiteX64" fmla="*/ 4784666 w 12192000"/>
              <a:gd name="connsiteY64" fmla="*/ 539903 h 4449468"/>
              <a:gd name="connsiteX65" fmla="*/ 4790401 w 12192000"/>
              <a:gd name="connsiteY65" fmla="*/ 546646 h 4449468"/>
              <a:gd name="connsiteX66" fmla="*/ 4816937 w 12192000"/>
              <a:gd name="connsiteY66" fmla="*/ 547476 h 4449468"/>
              <a:gd name="connsiteX67" fmla="*/ 4819758 w 12192000"/>
              <a:gd name="connsiteY67" fmla="*/ 545308 h 4449468"/>
              <a:gd name="connsiteX68" fmla="*/ 4842484 w 12192000"/>
              <a:gd name="connsiteY68" fmla="*/ 554412 h 4449468"/>
              <a:gd name="connsiteX69" fmla="*/ 4862546 w 12192000"/>
              <a:gd name="connsiteY69" fmla="*/ 572217 h 4449468"/>
              <a:gd name="connsiteX70" fmla="*/ 5085017 w 12192000"/>
              <a:gd name="connsiteY70" fmla="*/ 547403 h 4449468"/>
              <a:gd name="connsiteX71" fmla="*/ 5285888 w 12192000"/>
              <a:gd name="connsiteY71" fmla="*/ 614495 h 4449468"/>
              <a:gd name="connsiteX72" fmla="*/ 5406407 w 12192000"/>
              <a:gd name="connsiteY72" fmla="*/ 598751 h 4449468"/>
              <a:gd name="connsiteX73" fmla="*/ 5442182 w 12192000"/>
              <a:gd name="connsiteY73" fmla="*/ 549757 h 4449468"/>
              <a:gd name="connsiteX74" fmla="*/ 5745975 w 12192000"/>
              <a:gd name="connsiteY74" fmla="*/ 554555 h 4449468"/>
              <a:gd name="connsiteX75" fmla="*/ 5821505 w 12192000"/>
              <a:gd name="connsiteY75" fmla="*/ 535119 h 4449468"/>
              <a:gd name="connsiteX76" fmla="*/ 5892210 w 12192000"/>
              <a:gd name="connsiteY76" fmla="*/ 560202 h 4449468"/>
              <a:gd name="connsiteX77" fmla="*/ 5918804 w 12192000"/>
              <a:gd name="connsiteY77" fmla="*/ 543313 h 4449468"/>
              <a:gd name="connsiteX78" fmla="*/ 5923343 w 12192000"/>
              <a:gd name="connsiteY78" fmla="*/ 539938 h 4449468"/>
              <a:gd name="connsiteX79" fmla="*/ 5942519 w 12192000"/>
              <a:gd name="connsiteY79" fmla="*/ 536503 h 4449468"/>
              <a:gd name="connsiteX80" fmla="*/ 5946666 w 12192000"/>
              <a:gd name="connsiteY80" fmla="*/ 522944 h 4449468"/>
              <a:gd name="connsiteX81" fmla="*/ 5974624 w 12192000"/>
              <a:gd name="connsiteY81" fmla="*/ 508752 h 4449468"/>
              <a:gd name="connsiteX82" fmla="*/ 6010271 w 12192000"/>
              <a:gd name="connsiteY82" fmla="*/ 505944 h 4449468"/>
              <a:gd name="connsiteX83" fmla="*/ 6180882 w 12192000"/>
              <a:gd name="connsiteY83" fmla="*/ 506681 h 4449468"/>
              <a:gd name="connsiteX84" fmla="*/ 6282268 w 12192000"/>
              <a:gd name="connsiteY84" fmla="*/ 499091 h 4449468"/>
              <a:gd name="connsiteX85" fmla="*/ 6319700 w 12192000"/>
              <a:gd name="connsiteY85" fmla="*/ 483591 h 4449468"/>
              <a:gd name="connsiteX86" fmla="*/ 6372701 w 12192000"/>
              <a:gd name="connsiteY86" fmla="*/ 470428 h 4449468"/>
              <a:gd name="connsiteX87" fmla="*/ 6465400 w 12192000"/>
              <a:gd name="connsiteY87" fmla="*/ 437432 h 4449468"/>
              <a:gd name="connsiteX88" fmla="*/ 6591402 w 12192000"/>
              <a:gd name="connsiteY88" fmla="*/ 410083 h 4449468"/>
              <a:gd name="connsiteX89" fmla="*/ 6687786 w 12192000"/>
              <a:gd name="connsiteY89" fmla="*/ 444034 h 4449468"/>
              <a:gd name="connsiteX90" fmla="*/ 6695174 w 12192000"/>
              <a:gd name="connsiteY90" fmla="*/ 433912 h 4449468"/>
              <a:gd name="connsiteX91" fmla="*/ 6759445 w 12192000"/>
              <a:gd name="connsiteY91" fmla="*/ 431070 h 4449468"/>
              <a:gd name="connsiteX92" fmla="*/ 6989783 w 12192000"/>
              <a:gd name="connsiteY92" fmla="*/ 486103 h 4449468"/>
              <a:gd name="connsiteX93" fmla="*/ 7115240 w 12192000"/>
              <a:gd name="connsiteY93" fmla="*/ 478756 h 4449468"/>
              <a:gd name="connsiteX94" fmla="*/ 7158931 w 12192000"/>
              <a:gd name="connsiteY94" fmla="*/ 465669 h 4449468"/>
              <a:gd name="connsiteX95" fmla="*/ 7232185 w 12192000"/>
              <a:gd name="connsiteY95" fmla="*/ 444394 h 4449468"/>
              <a:gd name="connsiteX96" fmla="*/ 7284877 w 12192000"/>
              <a:gd name="connsiteY96" fmla="*/ 402687 h 4449468"/>
              <a:gd name="connsiteX97" fmla="*/ 7346945 w 12192000"/>
              <a:gd name="connsiteY97" fmla="*/ 395124 h 4449468"/>
              <a:gd name="connsiteX98" fmla="*/ 7364027 w 12192000"/>
              <a:gd name="connsiteY98" fmla="*/ 426741 h 4449468"/>
              <a:gd name="connsiteX99" fmla="*/ 7429557 w 12192000"/>
              <a:gd name="connsiteY99" fmla="*/ 407818 h 4449468"/>
              <a:gd name="connsiteX100" fmla="*/ 7528670 w 12192000"/>
              <a:gd name="connsiteY100" fmla="*/ 375453 h 4449468"/>
              <a:gd name="connsiteX101" fmla="*/ 7586523 w 12192000"/>
              <a:gd name="connsiteY101" fmla="*/ 365405 h 4449468"/>
              <a:gd name="connsiteX102" fmla="*/ 7743797 w 12192000"/>
              <a:gd name="connsiteY102" fmla="*/ 328598 h 4449468"/>
              <a:gd name="connsiteX103" fmla="*/ 7900757 w 12192000"/>
              <a:gd name="connsiteY103" fmla="*/ 284597 h 4449468"/>
              <a:gd name="connsiteX104" fmla="*/ 7990513 w 12192000"/>
              <a:gd name="connsiteY104" fmla="*/ 218262 h 4449468"/>
              <a:gd name="connsiteX105" fmla="*/ 8119883 w 12192000"/>
              <a:gd name="connsiteY105" fmla="*/ 186443 h 4449468"/>
              <a:gd name="connsiteX106" fmla="*/ 8141063 w 12192000"/>
              <a:gd name="connsiteY106" fmla="*/ 175217 h 4449468"/>
              <a:gd name="connsiteX107" fmla="*/ 8172005 w 12192000"/>
              <a:gd name="connsiteY107" fmla="*/ 178328 h 4449468"/>
              <a:gd name="connsiteX108" fmla="*/ 8296189 w 12192000"/>
              <a:gd name="connsiteY108" fmla="*/ 192661 h 4449468"/>
              <a:gd name="connsiteX109" fmla="*/ 8395386 w 12192000"/>
              <a:gd name="connsiteY109" fmla="*/ 220624 h 4449468"/>
              <a:gd name="connsiteX110" fmla="*/ 8512799 w 12192000"/>
              <a:gd name="connsiteY110" fmla="*/ 185499 h 4449468"/>
              <a:gd name="connsiteX111" fmla="*/ 8586463 w 12192000"/>
              <a:gd name="connsiteY111" fmla="*/ 187463 h 4449468"/>
              <a:gd name="connsiteX112" fmla="*/ 8710287 w 12192000"/>
              <a:gd name="connsiteY112" fmla="*/ 226363 h 4449468"/>
              <a:gd name="connsiteX113" fmla="*/ 8866439 w 12192000"/>
              <a:gd name="connsiteY113" fmla="*/ 198692 h 4449468"/>
              <a:gd name="connsiteX114" fmla="*/ 8894276 w 12192000"/>
              <a:gd name="connsiteY114" fmla="*/ 145723 h 4449468"/>
              <a:gd name="connsiteX115" fmla="*/ 8935035 w 12192000"/>
              <a:gd name="connsiteY115" fmla="*/ 111646 h 4449468"/>
              <a:gd name="connsiteX116" fmla="*/ 8960043 w 12192000"/>
              <a:gd name="connsiteY116" fmla="*/ 180759 h 4449468"/>
              <a:gd name="connsiteX117" fmla="*/ 9101127 w 12192000"/>
              <a:gd name="connsiteY117" fmla="*/ 222142 h 4449468"/>
              <a:gd name="connsiteX118" fmla="*/ 9170880 w 12192000"/>
              <a:gd name="connsiteY118" fmla="*/ 234816 h 4449468"/>
              <a:gd name="connsiteX119" fmla="*/ 9278094 w 12192000"/>
              <a:gd name="connsiteY119" fmla="*/ 238336 h 4449468"/>
              <a:gd name="connsiteX120" fmla="*/ 9310998 w 12192000"/>
              <a:gd name="connsiteY120" fmla="*/ 242266 h 4449468"/>
              <a:gd name="connsiteX121" fmla="*/ 9641111 w 12192000"/>
              <a:gd name="connsiteY121" fmla="*/ 313195 h 4449468"/>
              <a:gd name="connsiteX122" fmla="*/ 9823383 w 12192000"/>
              <a:gd name="connsiteY122" fmla="*/ 218474 h 4449468"/>
              <a:gd name="connsiteX123" fmla="*/ 10032591 w 12192000"/>
              <a:gd name="connsiteY123" fmla="*/ 185749 h 4449468"/>
              <a:gd name="connsiteX124" fmla="*/ 10100322 w 12192000"/>
              <a:gd name="connsiteY124" fmla="*/ 221604 h 4449468"/>
              <a:gd name="connsiteX125" fmla="*/ 10132642 w 12192000"/>
              <a:gd name="connsiteY125" fmla="*/ 217666 h 4449468"/>
              <a:gd name="connsiteX126" fmla="*/ 10185365 w 12192000"/>
              <a:gd name="connsiteY126" fmla="*/ 206832 h 4449468"/>
              <a:gd name="connsiteX127" fmla="*/ 10268953 w 12192000"/>
              <a:gd name="connsiteY127" fmla="*/ 218347 h 4449468"/>
              <a:gd name="connsiteX128" fmla="*/ 10473949 w 12192000"/>
              <a:gd name="connsiteY128" fmla="*/ 220954 h 4449468"/>
              <a:gd name="connsiteX129" fmla="*/ 10717313 w 12192000"/>
              <a:gd name="connsiteY129" fmla="*/ 253344 h 4449468"/>
              <a:gd name="connsiteX130" fmla="*/ 10972110 w 12192000"/>
              <a:gd name="connsiteY130" fmla="*/ 217006 h 4449468"/>
              <a:gd name="connsiteX131" fmla="*/ 11060121 w 12192000"/>
              <a:gd name="connsiteY131" fmla="*/ 208222 h 4449468"/>
              <a:gd name="connsiteX132" fmla="*/ 11144990 w 12192000"/>
              <a:gd name="connsiteY132" fmla="*/ 143556 h 4449468"/>
              <a:gd name="connsiteX133" fmla="*/ 11293359 w 12192000"/>
              <a:gd name="connsiteY133" fmla="*/ 124935 h 4449468"/>
              <a:gd name="connsiteX134" fmla="*/ 11364511 w 12192000"/>
              <a:gd name="connsiteY134" fmla="*/ 66512 h 4449468"/>
              <a:gd name="connsiteX135" fmla="*/ 11537979 w 12192000"/>
              <a:gd name="connsiteY135" fmla="*/ 81544 h 4449468"/>
              <a:gd name="connsiteX136" fmla="*/ 11576401 w 12192000"/>
              <a:gd name="connsiteY136" fmla="*/ 68039 h 4449468"/>
              <a:gd name="connsiteX137" fmla="*/ 11627402 w 12192000"/>
              <a:gd name="connsiteY137" fmla="*/ 41537 h 4449468"/>
              <a:gd name="connsiteX138" fmla="*/ 11800703 w 12192000"/>
              <a:gd name="connsiteY138" fmla="*/ 18480 h 4449468"/>
              <a:gd name="connsiteX139" fmla="*/ 11920297 w 12192000"/>
              <a:gd name="connsiteY139" fmla="*/ 33373 h 4449468"/>
              <a:gd name="connsiteX140" fmla="*/ 12034335 w 12192000"/>
              <a:gd name="connsiteY140" fmla="*/ 19478 h 4449468"/>
              <a:gd name="connsiteX141" fmla="*/ 12121786 w 12192000"/>
              <a:gd name="connsiteY141"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56401 w 12192000"/>
              <a:gd name="connsiteY24" fmla="*/ 1186263 h 4449468"/>
              <a:gd name="connsiteX25" fmla="*/ 2450120 w 12192000"/>
              <a:gd name="connsiteY25" fmla="*/ 1198464 h 4449468"/>
              <a:gd name="connsiteX26" fmla="*/ 2612469 w 12192000"/>
              <a:gd name="connsiteY26" fmla="*/ 1134510 h 4449468"/>
              <a:gd name="connsiteX27" fmla="*/ 2711275 w 12192000"/>
              <a:gd name="connsiteY27" fmla="*/ 1068983 h 4449468"/>
              <a:gd name="connsiteX28" fmla="*/ 2864753 w 12192000"/>
              <a:gd name="connsiteY28" fmla="*/ 1052603 h 4449468"/>
              <a:gd name="connsiteX29" fmla="*/ 2954875 w 12192000"/>
              <a:gd name="connsiteY29" fmla="*/ 1034925 h 4449468"/>
              <a:gd name="connsiteX30" fmla="*/ 2986432 w 12192000"/>
              <a:gd name="connsiteY30" fmla="*/ 1015835 h 4449468"/>
              <a:gd name="connsiteX31" fmla="*/ 3032300 w 12192000"/>
              <a:gd name="connsiteY31" fmla="*/ 997495 h 4449468"/>
              <a:gd name="connsiteX32" fmla="*/ 3111177 w 12192000"/>
              <a:gd name="connsiteY32" fmla="*/ 955551 h 4449468"/>
              <a:gd name="connsiteX33" fmla="*/ 3220756 w 12192000"/>
              <a:gd name="connsiteY33" fmla="*/ 915853 h 4449468"/>
              <a:gd name="connsiteX34" fmla="*/ 3311995 w 12192000"/>
              <a:gd name="connsiteY34" fmla="*/ 939781 h 4449468"/>
              <a:gd name="connsiteX35" fmla="*/ 3317268 w 12192000"/>
              <a:gd name="connsiteY35" fmla="*/ 929024 h 4449468"/>
              <a:gd name="connsiteX36" fmla="*/ 3374665 w 12192000"/>
              <a:gd name="connsiteY36" fmla="*/ 919767 h 4449468"/>
              <a:gd name="connsiteX37" fmla="*/ 3589177 w 12192000"/>
              <a:gd name="connsiteY37" fmla="*/ 951119 h 4449468"/>
              <a:gd name="connsiteX38" fmla="*/ 3700970 w 12192000"/>
              <a:gd name="connsiteY38" fmla="*/ 931267 h 4449468"/>
              <a:gd name="connsiteX39" fmla="*/ 3738479 w 12192000"/>
              <a:gd name="connsiteY39" fmla="*/ 913937 h 4449468"/>
              <a:gd name="connsiteX40" fmla="*/ 3801460 w 12192000"/>
              <a:gd name="connsiteY40" fmla="*/ 885540 h 4449468"/>
              <a:gd name="connsiteX41" fmla="*/ 3843193 w 12192000"/>
              <a:gd name="connsiteY41" fmla="*/ 838989 h 4449468"/>
              <a:gd name="connsiteX42" fmla="*/ 3897970 w 12192000"/>
              <a:gd name="connsiteY42" fmla="*/ 825281 h 4449468"/>
              <a:gd name="connsiteX43" fmla="*/ 3917600 w 12192000"/>
              <a:gd name="connsiteY43" fmla="*/ 854851 h 4449468"/>
              <a:gd name="connsiteX44" fmla="*/ 3973954 w 12192000"/>
              <a:gd name="connsiteY44" fmla="*/ 829557 h 4449468"/>
              <a:gd name="connsiteX45" fmla="*/ 4058683 w 12192000"/>
              <a:gd name="connsiteY45" fmla="*/ 787592 h 4449468"/>
              <a:gd name="connsiteX46" fmla="*/ 4109334 w 12192000"/>
              <a:gd name="connsiteY46" fmla="*/ 771848 h 4449468"/>
              <a:gd name="connsiteX47" fmla="*/ 4245750 w 12192000"/>
              <a:gd name="connsiteY47" fmla="*/ 719656 h 4449468"/>
              <a:gd name="connsiteX48" fmla="*/ 4380909 w 12192000"/>
              <a:gd name="connsiteY48" fmla="*/ 660379 h 4449468"/>
              <a:gd name="connsiteX49" fmla="*/ 4438502 w 12192000"/>
              <a:gd name="connsiteY49" fmla="*/ 592129 h 4449468"/>
              <a:gd name="connsiteX50" fmla="*/ 4446215 w 12192000"/>
              <a:gd name="connsiteY50" fmla="*/ 588643 h 4449468"/>
              <a:gd name="connsiteX51" fmla="*/ 4468284 w 12192000"/>
              <a:gd name="connsiteY51" fmla="*/ 589215 h 4449468"/>
              <a:gd name="connsiteX52" fmla="*/ 4476748 w 12192000"/>
              <a:gd name="connsiteY52" fmla="*/ 591094 h 4449468"/>
              <a:gd name="connsiteX53" fmla="*/ 4488782 w 12192000"/>
              <a:gd name="connsiteY53" fmla="*/ 590302 h 4449468"/>
              <a:gd name="connsiteX54" fmla="*/ 4489026 w 12192000"/>
              <a:gd name="connsiteY54" fmla="*/ 589753 h 4449468"/>
              <a:gd name="connsiteX55" fmla="*/ 4500402 w 12192000"/>
              <a:gd name="connsiteY55" fmla="*/ 590048 h 4449468"/>
              <a:gd name="connsiteX56" fmla="*/ 4556726 w 12192000"/>
              <a:gd name="connsiteY56" fmla="*/ 598187 h 4449468"/>
              <a:gd name="connsiteX57" fmla="*/ 4624565 w 12192000"/>
              <a:gd name="connsiteY57" fmla="*/ 543167 h 4449468"/>
              <a:gd name="connsiteX58" fmla="*/ 4653836 w 12192000"/>
              <a:gd name="connsiteY58" fmla="*/ 532544 h 4449468"/>
              <a:gd name="connsiteX59" fmla="*/ 4669186 w 12192000"/>
              <a:gd name="connsiteY59" fmla="*/ 524041 h 4449468"/>
              <a:gd name="connsiteX60" fmla="*/ 4669958 w 12192000"/>
              <a:gd name="connsiteY60" fmla="*/ 521685 h 4449468"/>
              <a:gd name="connsiteX61" fmla="*/ 4723979 w 12192000"/>
              <a:gd name="connsiteY61" fmla="*/ 529754 h 4449468"/>
              <a:gd name="connsiteX62" fmla="*/ 4730727 w 12192000"/>
              <a:gd name="connsiteY62" fmla="*/ 526563 h 4449468"/>
              <a:gd name="connsiteX63" fmla="*/ 4766483 w 12192000"/>
              <a:gd name="connsiteY63" fmla="*/ 537277 h 4449468"/>
              <a:gd name="connsiteX64" fmla="*/ 4784666 w 12192000"/>
              <a:gd name="connsiteY64" fmla="*/ 539903 h 4449468"/>
              <a:gd name="connsiteX65" fmla="*/ 4790401 w 12192000"/>
              <a:gd name="connsiteY65" fmla="*/ 546646 h 4449468"/>
              <a:gd name="connsiteX66" fmla="*/ 4816937 w 12192000"/>
              <a:gd name="connsiteY66" fmla="*/ 547476 h 4449468"/>
              <a:gd name="connsiteX67" fmla="*/ 4819758 w 12192000"/>
              <a:gd name="connsiteY67" fmla="*/ 545308 h 4449468"/>
              <a:gd name="connsiteX68" fmla="*/ 4842484 w 12192000"/>
              <a:gd name="connsiteY68" fmla="*/ 554412 h 4449468"/>
              <a:gd name="connsiteX69" fmla="*/ 4862546 w 12192000"/>
              <a:gd name="connsiteY69" fmla="*/ 572217 h 4449468"/>
              <a:gd name="connsiteX70" fmla="*/ 5085017 w 12192000"/>
              <a:gd name="connsiteY70" fmla="*/ 547403 h 4449468"/>
              <a:gd name="connsiteX71" fmla="*/ 5285888 w 12192000"/>
              <a:gd name="connsiteY71" fmla="*/ 614495 h 4449468"/>
              <a:gd name="connsiteX72" fmla="*/ 5406407 w 12192000"/>
              <a:gd name="connsiteY72" fmla="*/ 598751 h 4449468"/>
              <a:gd name="connsiteX73" fmla="*/ 5442182 w 12192000"/>
              <a:gd name="connsiteY73" fmla="*/ 549757 h 4449468"/>
              <a:gd name="connsiteX74" fmla="*/ 5745975 w 12192000"/>
              <a:gd name="connsiteY74" fmla="*/ 554555 h 4449468"/>
              <a:gd name="connsiteX75" fmla="*/ 5821505 w 12192000"/>
              <a:gd name="connsiteY75" fmla="*/ 535119 h 4449468"/>
              <a:gd name="connsiteX76" fmla="*/ 5892210 w 12192000"/>
              <a:gd name="connsiteY76" fmla="*/ 560202 h 4449468"/>
              <a:gd name="connsiteX77" fmla="*/ 5918804 w 12192000"/>
              <a:gd name="connsiteY77" fmla="*/ 543313 h 4449468"/>
              <a:gd name="connsiteX78" fmla="*/ 5923343 w 12192000"/>
              <a:gd name="connsiteY78" fmla="*/ 539938 h 4449468"/>
              <a:gd name="connsiteX79" fmla="*/ 5942519 w 12192000"/>
              <a:gd name="connsiteY79" fmla="*/ 536503 h 4449468"/>
              <a:gd name="connsiteX80" fmla="*/ 5946666 w 12192000"/>
              <a:gd name="connsiteY80" fmla="*/ 522944 h 4449468"/>
              <a:gd name="connsiteX81" fmla="*/ 5974624 w 12192000"/>
              <a:gd name="connsiteY81" fmla="*/ 508752 h 4449468"/>
              <a:gd name="connsiteX82" fmla="*/ 6010271 w 12192000"/>
              <a:gd name="connsiteY82" fmla="*/ 505944 h 4449468"/>
              <a:gd name="connsiteX83" fmla="*/ 6180882 w 12192000"/>
              <a:gd name="connsiteY83" fmla="*/ 506681 h 4449468"/>
              <a:gd name="connsiteX84" fmla="*/ 6282268 w 12192000"/>
              <a:gd name="connsiteY84" fmla="*/ 499091 h 4449468"/>
              <a:gd name="connsiteX85" fmla="*/ 6319700 w 12192000"/>
              <a:gd name="connsiteY85" fmla="*/ 483591 h 4449468"/>
              <a:gd name="connsiteX86" fmla="*/ 6372701 w 12192000"/>
              <a:gd name="connsiteY86" fmla="*/ 470428 h 4449468"/>
              <a:gd name="connsiteX87" fmla="*/ 6465400 w 12192000"/>
              <a:gd name="connsiteY87" fmla="*/ 437432 h 4449468"/>
              <a:gd name="connsiteX88" fmla="*/ 6591402 w 12192000"/>
              <a:gd name="connsiteY88" fmla="*/ 410083 h 4449468"/>
              <a:gd name="connsiteX89" fmla="*/ 6687786 w 12192000"/>
              <a:gd name="connsiteY89" fmla="*/ 444034 h 4449468"/>
              <a:gd name="connsiteX90" fmla="*/ 6695174 w 12192000"/>
              <a:gd name="connsiteY90" fmla="*/ 433912 h 4449468"/>
              <a:gd name="connsiteX91" fmla="*/ 6759445 w 12192000"/>
              <a:gd name="connsiteY91" fmla="*/ 431070 h 4449468"/>
              <a:gd name="connsiteX92" fmla="*/ 6989783 w 12192000"/>
              <a:gd name="connsiteY92" fmla="*/ 486103 h 4449468"/>
              <a:gd name="connsiteX93" fmla="*/ 7115240 w 12192000"/>
              <a:gd name="connsiteY93" fmla="*/ 478756 h 4449468"/>
              <a:gd name="connsiteX94" fmla="*/ 7158931 w 12192000"/>
              <a:gd name="connsiteY94" fmla="*/ 465669 h 4449468"/>
              <a:gd name="connsiteX95" fmla="*/ 7232185 w 12192000"/>
              <a:gd name="connsiteY95" fmla="*/ 444394 h 4449468"/>
              <a:gd name="connsiteX96" fmla="*/ 7284877 w 12192000"/>
              <a:gd name="connsiteY96" fmla="*/ 402687 h 4449468"/>
              <a:gd name="connsiteX97" fmla="*/ 7346945 w 12192000"/>
              <a:gd name="connsiteY97" fmla="*/ 395124 h 4449468"/>
              <a:gd name="connsiteX98" fmla="*/ 7364027 w 12192000"/>
              <a:gd name="connsiteY98" fmla="*/ 426741 h 4449468"/>
              <a:gd name="connsiteX99" fmla="*/ 7429557 w 12192000"/>
              <a:gd name="connsiteY99" fmla="*/ 407818 h 4449468"/>
              <a:gd name="connsiteX100" fmla="*/ 7528670 w 12192000"/>
              <a:gd name="connsiteY100" fmla="*/ 375453 h 4449468"/>
              <a:gd name="connsiteX101" fmla="*/ 7586523 w 12192000"/>
              <a:gd name="connsiteY101" fmla="*/ 365405 h 4449468"/>
              <a:gd name="connsiteX102" fmla="*/ 7743797 w 12192000"/>
              <a:gd name="connsiteY102" fmla="*/ 328598 h 4449468"/>
              <a:gd name="connsiteX103" fmla="*/ 7900757 w 12192000"/>
              <a:gd name="connsiteY103" fmla="*/ 284597 h 4449468"/>
              <a:gd name="connsiteX104" fmla="*/ 7990513 w 12192000"/>
              <a:gd name="connsiteY104" fmla="*/ 218262 h 4449468"/>
              <a:gd name="connsiteX105" fmla="*/ 8119883 w 12192000"/>
              <a:gd name="connsiteY105" fmla="*/ 186443 h 4449468"/>
              <a:gd name="connsiteX106" fmla="*/ 8141063 w 12192000"/>
              <a:gd name="connsiteY106" fmla="*/ 175217 h 4449468"/>
              <a:gd name="connsiteX107" fmla="*/ 8172005 w 12192000"/>
              <a:gd name="connsiteY107" fmla="*/ 178328 h 4449468"/>
              <a:gd name="connsiteX108" fmla="*/ 8296189 w 12192000"/>
              <a:gd name="connsiteY108" fmla="*/ 192661 h 4449468"/>
              <a:gd name="connsiteX109" fmla="*/ 8395386 w 12192000"/>
              <a:gd name="connsiteY109" fmla="*/ 220624 h 4449468"/>
              <a:gd name="connsiteX110" fmla="*/ 8512799 w 12192000"/>
              <a:gd name="connsiteY110" fmla="*/ 185499 h 4449468"/>
              <a:gd name="connsiteX111" fmla="*/ 8586463 w 12192000"/>
              <a:gd name="connsiteY111" fmla="*/ 187463 h 4449468"/>
              <a:gd name="connsiteX112" fmla="*/ 8710287 w 12192000"/>
              <a:gd name="connsiteY112" fmla="*/ 226363 h 4449468"/>
              <a:gd name="connsiteX113" fmla="*/ 8866439 w 12192000"/>
              <a:gd name="connsiteY113" fmla="*/ 198692 h 4449468"/>
              <a:gd name="connsiteX114" fmla="*/ 8894276 w 12192000"/>
              <a:gd name="connsiteY114" fmla="*/ 145723 h 4449468"/>
              <a:gd name="connsiteX115" fmla="*/ 8935035 w 12192000"/>
              <a:gd name="connsiteY115" fmla="*/ 111646 h 4449468"/>
              <a:gd name="connsiteX116" fmla="*/ 8960043 w 12192000"/>
              <a:gd name="connsiteY116" fmla="*/ 180759 h 4449468"/>
              <a:gd name="connsiteX117" fmla="*/ 9101127 w 12192000"/>
              <a:gd name="connsiteY117" fmla="*/ 222142 h 4449468"/>
              <a:gd name="connsiteX118" fmla="*/ 9170880 w 12192000"/>
              <a:gd name="connsiteY118" fmla="*/ 234816 h 4449468"/>
              <a:gd name="connsiteX119" fmla="*/ 9278094 w 12192000"/>
              <a:gd name="connsiteY119" fmla="*/ 238336 h 4449468"/>
              <a:gd name="connsiteX120" fmla="*/ 9310998 w 12192000"/>
              <a:gd name="connsiteY120" fmla="*/ 242266 h 4449468"/>
              <a:gd name="connsiteX121" fmla="*/ 9641111 w 12192000"/>
              <a:gd name="connsiteY121" fmla="*/ 313195 h 4449468"/>
              <a:gd name="connsiteX122" fmla="*/ 9823383 w 12192000"/>
              <a:gd name="connsiteY122" fmla="*/ 218474 h 4449468"/>
              <a:gd name="connsiteX123" fmla="*/ 10032591 w 12192000"/>
              <a:gd name="connsiteY123" fmla="*/ 185749 h 4449468"/>
              <a:gd name="connsiteX124" fmla="*/ 10100322 w 12192000"/>
              <a:gd name="connsiteY124" fmla="*/ 221604 h 4449468"/>
              <a:gd name="connsiteX125" fmla="*/ 10132642 w 12192000"/>
              <a:gd name="connsiteY125" fmla="*/ 217666 h 4449468"/>
              <a:gd name="connsiteX126" fmla="*/ 10185365 w 12192000"/>
              <a:gd name="connsiteY126" fmla="*/ 206832 h 4449468"/>
              <a:gd name="connsiteX127" fmla="*/ 10268953 w 12192000"/>
              <a:gd name="connsiteY127" fmla="*/ 218347 h 4449468"/>
              <a:gd name="connsiteX128" fmla="*/ 10473949 w 12192000"/>
              <a:gd name="connsiteY128" fmla="*/ 220954 h 4449468"/>
              <a:gd name="connsiteX129" fmla="*/ 10717313 w 12192000"/>
              <a:gd name="connsiteY129" fmla="*/ 253344 h 4449468"/>
              <a:gd name="connsiteX130" fmla="*/ 10972110 w 12192000"/>
              <a:gd name="connsiteY130" fmla="*/ 217006 h 4449468"/>
              <a:gd name="connsiteX131" fmla="*/ 11060121 w 12192000"/>
              <a:gd name="connsiteY131" fmla="*/ 208222 h 4449468"/>
              <a:gd name="connsiteX132" fmla="*/ 11144990 w 12192000"/>
              <a:gd name="connsiteY132" fmla="*/ 143556 h 4449468"/>
              <a:gd name="connsiteX133" fmla="*/ 11293359 w 12192000"/>
              <a:gd name="connsiteY133" fmla="*/ 124935 h 4449468"/>
              <a:gd name="connsiteX134" fmla="*/ 11364511 w 12192000"/>
              <a:gd name="connsiteY134" fmla="*/ 66512 h 4449468"/>
              <a:gd name="connsiteX135" fmla="*/ 11537979 w 12192000"/>
              <a:gd name="connsiteY135" fmla="*/ 81544 h 4449468"/>
              <a:gd name="connsiteX136" fmla="*/ 11576401 w 12192000"/>
              <a:gd name="connsiteY136" fmla="*/ 68039 h 4449468"/>
              <a:gd name="connsiteX137" fmla="*/ 11627402 w 12192000"/>
              <a:gd name="connsiteY137" fmla="*/ 41537 h 4449468"/>
              <a:gd name="connsiteX138" fmla="*/ 11800703 w 12192000"/>
              <a:gd name="connsiteY138" fmla="*/ 18480 h 4449468"/>
              <a:gd name="connsiteX139" fmla="*/ 11920297 w 12192000"/>
              <a:gd name="connsiteY139" fmla="*/ 33373 h 4449468"/>
              <a:gd name="connsiteX140" fmla="*/ 12034335 w 12192000"/>
              <a:gd name="connsiteY140" fmla="*/ 19478 h 4449468"/>
              <a:gd name="connsiteX141" fmla="*/ 12121786 w 12192000"/>
              <a:gd name="connsiteY141" fmla="*/ 0 h 4449468"/>
              <a:gd name="connsiteX0" fmla="*/ 12121786 w 12192000"/>
              <a:gd name="connsiteY0" fmla="*/ 0 h 4449468"/>
              <a:gd name="connsiteX1" fmla="*/ 12157578 w 12192000"/>
              <a:gd name="connsiteY1" fmla="*/ 19788 h 4449468"/>
              <a:gd name="connsiteX2" fmla="*/ 12192000 w 12192000"/>
              <a:gd name="connsiteY2" fmla="*/ 32742 h 4449468"/>
              <a:gd name="connsiteX3" fmla="*/ 12192000 w 12192000"/>
              <a:gd name="connsiteY3" fmla="*/ 4449468 h 4449468"/>
              <a:gd name="connsiteX4" fmla="*/ 0 w 12192000"/>
              <a:gd name="connsiteY4" fmla="*/ 4449468 h 4449468"/>
              <a:gd name="connsiteX5" fmla="*/ 0 w 12192000"/>
              <a:gd name="connsiteY5" fmla="*/ 1630182 h 4449468"/>
              <a:gd name="connsiteX6" fmla="*/ 56873 w 12192000"/>
              <a:gd name="connsiteY6" fmla="*/ 1652165 h 4449468"/>
              <a:gd name="connsiteX7" fmla="*/ 237760 w 12192000"/>
              <a:gd name="connsiteY7" fmla="*/ 1613266 h 4449468"/>
              <a:gd name="connsiteX8" fmla="*/ 350371 w 12192000"/>
              <a:gd name="connsiteY8" fmla="*/ 1658516 h 4449468"/>
              <a:gd name="connsiteX9" fmla="*/ 561746 w 12192000"/>
              <a:gd name="connsiteY9" fmla="*/ 1587448 h 4449468"/>
              <a:gd name="connsiteX10" fmla="*/ 762516 w 12192000"/>
              <a:gd name="connsiteY10" fmla="*/ 1469595 h 4449468"/>
              <a:gd name="connsiteX11" fmla="*/ 950614 w 12192000"/>
              <a:gd name="connsiteY11" fmla="*/ 1462036 h 4449468"/>
              <a:gd name="connsiteX12" fmla="*/ 1046332 w 12192000"/>
              <a:gd name="connsiteY12" fmla="*/ 1450237 h 4449468"/>
              <a:gd name="connsiteX13" fmla="*/ 1065760 w 12192000"/>
              <a:gd name="connsiteY13" fmla="*/ 1450791 h 4449468"/>
              <a:gd name="connsiteX14" fmla="*/ 1101639 w 12192000"/>
              <a:gd name="connsiteY14" fmla="*/ 1407692 h 4449468"/>
              <a:gd name="connsiteX15" fmla="*/ 1154039 w 12192000"/>
              <a:gd name="connsiteY15" fmla="*/ 1403064 h 4449468"/>
              <a:gd name="connsiteX16" fmla="*/ 1243680 w 12192000"/>
              <a:gd name="connsiteY16" fmla="*/ 1343266 h 4449468"/>
              <a:gd name="connsiteX17" fmla="*/ 1417000 w 12192000"/>
              <a:gd name="connsiteY17" fmla="*/ 1306027 h 4449468"/>
              <a:gd name="connsiteX18" fmla="*/ 1484166 w 12192000"/>
              <a:gd name="connsiteY18" fmla="*/ 1257501 h 4449468"/>
              <a:gd name="connsiteX19" fmla="*/ 1577113 w 12192000"/>
              <a:gd name="connsiteY19" fmla="*/ 1252532 h 4449468"/>
              <a:gd name="connsiteX20" fmla="*/ 1688423 w 12192000"/>
              <a:gd name="connsiteY20" fmla="*/ 1249660 h 4449468"/>
              <a:gd name="connsiteX21" fmla="*/ 1885072 w 12192000"/>
              <a:gd name="connsiteY21" fmla="*/ 1202797 h 4449468"/>
              <a:gd name="connsiteX22" fmla="*/ 2042958 w 12192000"/>
              <a:gd name="connsiteY22" fmla="*/ 1249037 h 4449468"/>
              <a:gd name="connsiteX23" fmla="*/ 2180944 w 12192000"/>
              <a:gd name="connsiteY23" fmla="*/ 1221372 h 4449468"/>
              <a:gd name="connsiteX24" fmla="*/ 2284450 w 12192000"/>
              <a:gd name="connsiteY24" fmla="*/ 1228188 h 4449468"/>
              <a:gd name="connsiteX25" fmla="*/ 2450120 w 12192000"/>
              <a:gd name="connsiteY25" fmla="*/ 1198464 h 4449468"/>
              <a:gd name="connsiteX26" fmla="*/ 2612469 w 12192000"/>
              <a:gd name="connsiteY26" fmla="*/ 1134510 h 4449468"/>
              <a:gd name="connsiteX27" fmla="*/ 2711275 w 12192000"/>
              <a:gd name="connsiteY27" fmla="*/ 1068983 h 4449468"/>
              <a:gd name="connsiteX28" fmla="*/ 2864753 w 12192000"/>
              <a:gd name="connsiteY28" fmla="*/ 1052603 h 4449468"/>
              <a:gd name="connsiteX29" fmla="*/ 2954875 w 12192000"/>
              <a:gd name="connsiteY29" fmla="*/ 1034925 h 4449468"/>
              <a:gd name="connsiteX30" fmla="*/ 2986432 w 12192000"/>
              <a:gd name="connsiteY30" fmla="*/ 1015835 h 4449468"/>
              <a:gd name="connsiteX31" fmla="*/ 3032300 w 12192000"/>
              <a:gd name="connsiteY31" fmla="*/ 997495 h 4449468"/>
              <a:gd name="connsiteX32" fmla="*/ 3111177 w 12192000"/>
              <a:gd name="connsiteY32" fmla="*/ 955551 h 4449468"/>
              <a:gd name="connsiteX33" fmla="*/ 3220756 w 12192000"/>
              <a:gd name="connsiteY33" fmla="*/ 915853 h 4449468"/>
              <a:gd name="connsiteX34" fmla="*/ 3311995 w 12192000"/>
              <a:gd name="connsiteY34" fmla="*/ 939781 h 4449468"/>
              <a:gd name="connsiteX35" fmla="*/ 3317268 w 12192000"/>
              <a:gd name="connsiteY35" fmla="*/ 929024 h 4449468"/>
              <a:gd name="connsiteX36" fmla="*/ 3374665 w 12192000"/>
              <a:gd name="connsiteY36" fmla="*/ 919767 h 4449468"/>
              <a:gd name="connsiteX37" fmla="*/ 3589177 w 12192000"/>
              <a:gd name="connsiteY37" fmla="*/ 951119 h 4449468"/>
              <a:gd name="connsiteX38" fmla="*/ 3700970 w 12192000"/>
              <a:gd name="connsiteY38" fmla="*/ 931267 h 4449468"/>
              <a:gd name="connsiteX39" fmla="*/ 3738479 w 12192000"/>
              <a:gd name="connsiteY39" fmla="*/ 913937 h 4449468"/>
              <a:gd name="connsiteX40" fmla="*/ 3801460 w 12192000"/>
              <a:gd name="connsiteY40" fmla="*/ 885540 h 4449468"/>
              <a:gd name="connsiteX41" fmla="*/ 3843193 w 12192000"/>
              <a:gd name="connsiteY41" fmla="*/ 838989 h 4449468"/>
              <a:gd name="connsiteX42" fmla="*/ 3897970 w 12192000"/>
              <a:gd name="connsiteY42" fmla="*/ 825281 h 4449468"/>
              <a:gd name="connsiteX43" fmla="*/ 3917600 w 12192000"/>
              <a:gd name="connsiteY43" fmla="*/ 854851 h 4449468"/>
              <a:gd name="connsiteX44" fmla="*/ 3973954 w 12192000"/>
              <a:gd name="connsiteY44" fmla="*/ 829557 h 4449468"/>
              <a:gd name="connsiteX45" fmla="*/ 4058683 w 12192000"/>
              <a:gd name="connsiteY45" fmla="*/ 787592 h 4449468"/>
              <a:gd name="connsiteX46" fmla="*/ 4109334 w 12192000"/>
              <a:gd name="connsiteY46" fmla="*/ 771848 h 4449468"/>
              <a:gd name="connsiteX47" fmla="*/ 4245750 w 12192000"/>
              <a:gd name="connsiteY47" fmla="*/ 719656 h 4449468"/>
              <a:gd name="connsiteX48" fmla="*/ 4380909 w 12192000"/>
              <a:gd name="connsiteY48" fmla="*/ 660379 h 4449468"/>
              <a:gd name="connsiteX49" fmla="*/ 4438502 w 12192000"/>
              <a:gd name="connsiteY49" fmla="*/ 592129 h 4449468"/>
              <a:gd name="connsiteX50" fmla="*/ 4446215 w 12192000"/>
              <a:gd name="connsiteY50" fmla="*/ 588643 h 4449468"/>
              <a:gd name="connsiteX51" fmla="*/ 4468284 w 12192000"/>
              <a:gd name="connsiteY51" fmla="*/ 589215 h 4449468"/>
              <a:gd name="connsiteX52" fmla="*/ 4476748 w 12192000"/>
              <a:gd name="connsiteY52" fmla="*/ 591094 h 4449468"/>
              <a:gd name="connsiteX53" fmla="*/ 4488782 w 12192000"/>
              <a:gd name="connsiteY53" fmla="*/ 590302 h 4449468"/>
              <a:gd name="connsiteX54" fmla="*/ 4489026 w 12192000"/>
              <a:gd name="connsiteY54" fmla="*/ 589753 h 4449468"/>
              <a:gd name="connsiteX55" fmla="*/ 4500402 w 12192000"/>
              <a:gd name="connsiteY55" fmla="*/ 590048 h 4449468"/>
              <a:gd name="connsiteX56" fmla="*/ 4556726 w 12192000"/>
              <a:gd name="connsiteY56" fmla="*/ 598187 h 4449468"/>
              <a:gd name="connsiteX57" fmla="*/ 4624565 w 12192000"/>
              <a:gd name="connsiteY57" fmla="*/ 543167 h 4449468"/>
              <a:gd name="connsiteX58" fmla="*/ 4653836 w 12192000"/>
              <a:gd name="connsiteY58" fmla="*/ 532544 h 4449468"/>
              <a:gd name="connsiteX59" fmla="*/ 4669186 w 12192000"/>
              <a:gd name="connsiteY59" fmla="*/ 524041 h 4449468"/>
              <a:gd name="connsiteX60" fmla="*/ 4669958 w 12192000"/>
              <a:gd name="connsiteY60" fmla="*/ 521685 h 4449468"/>
              <a:gd name="connsiteX61" fmla="*/ 4723979 w 12192000"/>
              <a:gd name="connsiteY61" fmla="*/ 529754 h 4449468"/>
              <a:gd name="connsiteX62" fmla="*/ 4730727 w 12192000"/>
              <a:gd name="connsiteY62" fmla="*/ 526563 h 4449468"/>
              <a:gd name="connsiteX63" fmla="*/ 4766483 w 12192000"/>
              <a:gd name="connsiteY63" fmla="*/ 537277 h 4449468"/>
              <a:gd name="connsiteX64" fmla="*/ 4784666 w 12192000"/>
              <a:gd name="connsiteY64" fmla="*/ 539903 h 4449468"/>
              <a:gd name="connsiteX65" fmla="*/ 4790401 w 12192000"/>
              <a:gd name="connsiteY65" fmla="*/ 546646 h 4449468"/>
              <a:gd name="connsiteX66" fmla="*/ 4816937 w 12192000"/>
              <a:gd name="connsiteY66" fmla="*/ 547476 h 4449468"/>
              <a:gd name="connsiteX67" fmla="*/ 4819758 w 12192000"/>
              <a:gd name="connsiteY67" fmla="*/ 545308 h 4449468"/>
              <a:gd name="connsiteX68" fmla="*/ 4842484 w 12192000"/>
              <a:gd name="connsiteY68" fmla="*/ 554412 h 4449468"/>
              <a:gd name="connsiteX69" fmla="*/ 4862546 w 12192000"/>
              <a:gd name="connsiteY69" fmla="*/ 572217 h 4449468"/>
              <a:gd name="connsiteX70" fmla="*/ 5085017 w 12192000"/>
              <a:gd name="connsiteY70" fmla="*/ 547403 h 4449468"/>
              <a:gd name="connsiteX71" fmla="*/ 5285888 w 12192000"/>
              <a:gd name="connsiteY71" fmla="*/ 614495 h 4449468"/>
              <a:gd name="connsiteX72" fmla="*/ 5406407 w 12192000"/>
              <a:gd name="connsiteY72" fmla="*/ 598751 h 4449468"/>
              <a:gd name="connsiteX73" fmla="*/ 5442182 w 12192000"/>
              <a:gd name="connsiteY73" fmla="*/ 549757 h 4449468"/>
              <a:gd name="connsiteX74" fmla="*/ 5745975 w 12192000"/>
              <a:gd name="connsiteY74" fmla="*/ 554555 h 4449468"/>
              <a:gd name="connsiteX75" fmla="*/ 5821505 w 12192000"/>
              <a:gd name="connsiteY75" fmla="*/ 535119 h 4449468"/>
              <a:gd name="connsiteX76" fmla="*/ 5892210 w 12192000"/>
              <a:gd name="connsiteY76" fmla="*/ 560202 h 4449468"/>
              <a:gd name="connsiteX77" fmla="*/ 5918804 w 12192000"/>
              <a:gd name="connsiteY77" fmla="*/ 543313 h 4449468"/>
              <a:gd name="connsiteX78" fmla="*/ 5923343 w 12192000"/>
              <a:gd name="connsiteY78" fmla="*/ 539938 h 4449468"/>
              <a:gd name="connsiteX79" fmla="*/ 5942519 w 12192000"/>
              <a:gd name="connsiteY79" fmla="*/ 536503 h 4449468"/>
              <a:gd name="connsiteX80" fmla="*/ 5946666 w 12192000"/>
              <a:gd name="connsiteY80" fmla="*/ 522944 h 4449468"/>
              <a:gd name="connsiteX81" fmla="*/ 5974624 w 12192000"/>
              <a:gd name="connsiteY81" fmla="*/ 508752 h 4449468"/>
              <a:gd name="connsiteX82" fmla="*/ 6010271 w 12192000"/>
              <a:gd name="connsiteY82" fmla="*/ 505944 h 4449468"/>
              <a:gd name="connsiteX83" fmla="*/ 6180882 w 12192000"/>
              <a:gd name="connsiteY83" fmla="*/ 506681 h 4449468"/>
              <a:gd name="connsiteX84" fmla="*/ 6282268 w 12192000"/>
              <a:gd name="connsiteY84" fmla="*/ 499091 h 4449468"/>
              <a:gd name="connsiteX85" fmla="*/ 6319700 w 12192000"/>
              <a:gd name="connsiteY85" fmla="*/ 483591 h 4449468"/>
              <a:gd name="connsiteX86" fmla="*/ 6372701 w 12192000"/>
              <a:gd name="connsiteY86" fmla="*/ 470428 h 4449468"/>
              <a:gd name="connsiteX87" fmla="*/ 6465400 w 12192000"/>
              <a:gd name="connsiteY87" fmla="*/ 437432 h 4449468"/>
              <a:gd name="connsiteX88" fmla="*/ 6591402 w 12192000"/>
              <a:gd name="connsiteY88" fmla="*/ 410083 h 4449468"/>
              <a:gd name="connsiteX89" fmla="*/ 6687786 w 12192000"/>
              <a:gd name="connsiteY89" fmla="*/ 444034 h 4449468"/>
              <a:gd name="connsiteX90" fmla="*/ 6695174 w 12192000"/>
              <a:gd name="connsiteY90" fmla="*/ 433912 h 4449468"/>
              <a:gd name="connsiteX91" fmla="*/ 6759445 w 12192000"/>
              <a:gd name="connsiteY91" fmla="*/ 431070 h 4449468"/>
              <a:gd name="connsiteX92" fmla="*/ 6989783 w 12192000"/>
              <a:gd name="connsiteY92" fmla="*/ 486103 h 4449468"/>
              <a:gd name="connsiteX93" fmla="*/ 7115240 w 12192000"/>
              <a:gd name="connsiteY93" fmla="*/ 478756 h 4449468"/>
              <a:gd name="connsiteX94" fmla="*/ 7158931 w 12192000"/>
              <a:gd name="connsiteY94" fmla="*/ 465669 h 4449468"/>
              <a:gd name="connsiteX95" fmla="*/ 7232185 w 12192000"/>
              <a:gd name="connsiteY95" fmla="*/ 444394 h 4449468"/>
              <a:gd name="connsiteX96" fmla="*/ 7284877 w 12192000"/>
              <a:gd name="connsiteY96" fmla="*/ 402687 h 4449468"/>
              <a:gd name="connsiteX97" fmla="*/ 7346945 w 12192000"/>
              <a:gd name="connsiteY97" fmla="*/ 395124 h 4449468"/>
              <a:gd name="connsiteX98" fmla="*/ 7364027 w 12192000"/>
              <a:gd name="connsiteY98" fmla="*/ 426741 h 4449468"/>
              <a:gd name="connsiteX99" fmla="*/ 7429557 w 12192000"/>
              <a:gd name="connsiteY99" fmla="*/ 407818 h 4449468"/>
              <a:gd name="connsiteX100" fmla="*/ 7528670 w 12192000"/>
              <a:gd name="connsiteY100" fmla="*/ 375453 h 4449468"/>
              <a:gd name="connsiteX101" fmla="*/ 7586523 w 12192000"/>
              <a:gd name="connsiteY101" fmla="*/ 365405 h 4449468"/>
              <a:gd name="connsiteX102" fmla="*/ 7743797 w 12192000"/>
              <a:gd name="connsiteY102" fmla="*/ 328598 h 4449468"/>
              <a:gd name="connsiteX103" fmla="*/ 7900757 w 12192000"/>
              <a:gd name="connsiteY103" fmla="*/ 284597 h 4449468"/>
              <a:gd name="connsiteX104" fmla="*/ 7990513 w 12192000"/>
              <a:gd name="connsiteY104" fmla="*/ 218262 h 4449468"/>
              <a:gd name="connsiteX105" fmla="*/ 8119883 w 12192000"/>
              <a:gd name="connsiteY105" fmla="*/ 186443 h 4449468"/>
              <a:gd name="connsiteX106" fmla="*/ 8141063 w 12192000"/>
              <a:gd name="connsiteY106" fmla="*/ 175217 h 4449468"/>
              <a:gd name="connsiteX107" fmla="*/ 8172005 w 12192000"/>
              <a:gd name="connsiteY107" fmla="*/ 178328 h 4449468"/>
              <a:gd name="connsiteX108" fmla="*/ 8296189 w 12192000"/>
              <a:gd name="connsiteY108" fmla="*/ 192661 h 4449468"/>
              <a:gd name="connsiteX109" fmla="*/ 8395386 w 12192000"/>
              <a:gd name="connsiteY109" fmla="*/ 220624 h 4449468"/>
              <a:gd name="connsiteX110" fmla="*/ 8512799 w 12192000"/>
              <a:gd name="connsiteY110" fmla="*/ 185499 h 4449468"/>
              <a:gd name="connsiteX111" fmla="*/ 8586463 w 12192000"/>
              <a:gd name="connsiteY111" fmla="*/ 187463 h 4449468"/>
              <a:gd name="connsiteX112" fmla="*/ 8710287 w 12192000"/>
              <a:gd name="connsiteY112" fmla="*/ 226363 h 4449468"/>
              <a:gd name="connsiteX113" fmla="*/ 8866439 w 12192000"/>
              <a:gd name="connsiteY113" fmla="*/ 198692 h 4449468"/>
              <a:gd name="connsiteX114" fmla="*/ 8894276 w 12192000"/>
              <a:gd name="connsiteY114" fmla="*/ 145723 h 4449468"/>
              <a:gd name="connsiteX115" fmla="*/ 8935035 w 12192000"/>
              <a:gd name="connsiteY115" fmla="*/ 111646 h 4449468"/>
              <a:gd name="connsiteX116" fmla="*/ 8960043 w 12192000"/>
              <a:gd name="connsiteY116" fmla="*/ 180759 h 4449468"/>
              <a:gd name="connsiteX117" fmla="*/ 9101127 w 12192000"/>
              <a:gd name="connsiteY117" fmla="*/ 222142 h 4449468"/>
              <a:gd name="connsiteX118" fmla="*/ 9170880 w 12192000"/>
              <a:gd name="connsiteY118" fmla="*/ 234816 h 4449468"/>
              <a:gd name="connsiteX119" fmla="*/ 9278094 w 12192000"/>
              <a:gd name="connsiteY119" fmla="*/ 238336 h 4449468"/>
              <a:gd name="connsiteX120" fmla="*/ 9310998 w 12192000"/>
              <a:gd name="connsiteY120" fmla="*/ 242266 h 4449468"/>
              <a:gd name="connsiteX121" fmla="*/ 9641111 w 12192000"/>
              <a:gd name="connsiteY121" fmla="*/ 313195 h 4449468"/>
              <a:gd name="connsiteX122" fmla="*/ 9823383 w 12192000"/>
              <a:gd name="connsiteY122" fmla="*/ 218474 h 4449468"/>
              <a:gd name="connsiteX123" fmla="*/ 10032591 w 12192000"/>
              <a:gd name="connsiteY123" fmla="*/ 185749 h 4449468"/>
              <a:gd name="connsiteX124" fmla="*/ 10100322 w 12192000"/>
              <a:gd name="connsiteY124" fmla="*/ 221604 h 4449468"/>
              <a:gd name="connsiteX125" fmla="*/ 10132642 w 12192000"/>
              <a:gd name="connsiteY125" fmla="*/ 217666 h 4449468"/>
              <a:gd name="connsiteX126" fmla="*/ 10185365 w 12192000"/>
              <a:gd name="connsiteY126" fmla="*/ 206832 h 4449468"/>
              <a:gd name="connsiteX127" fmla="*/ 10268953 w 12192000"/>
              <a:gd name="connsiteY127" fmla="*/ 218347 h 4449468"/>
              <a:gd name="connsiteX128" fmla="*/ 10473949 w 12192000"/>
              <a:gd name="connsiteY128" fmla="*/ 220954 h 4449468"/>
              <a:gd name="connsiteX129" fmla="*/ 10717313 w 12192000"/>
              <a:gd name="connsiteY129" fmla="*/ 253344 h 4449468"/>
              <a:gd name="connsiteX130" fmla="*/ 10972110 w 12192000"/>
              <a:gd name="connsiteY130" fmla="*/ 217006 h 4449468"/>
              <a:gd name="connsiteX131" fmla="*/ 11060121 w 12192000"/>
              <a:gd name="connsiteY131" fmla="*/ 208222 h 4449468"/>
              <a:gd name="connsiteX132" fmla="*/ 11144990 w 12192000"/>
              <a:gd name="connsiteY132" fmla="*/ 143556 h 4449468"/>
              <a:gd name="connsiteX133" fmla="*/ 11293359 w 12192000"/>
              <a:gd name="connsiteY133" fmla="*/ 124935 h 4449468"/>
              <a:gd name="connsiteX134" fmla="*/ 11364511 w 12192000"/>
              <a:gd name="connsiteY134" fmla="*/ 66512 h 4449468"/>
              <a:gd name="connsiteX135" fmla="*/ 11537979 w 12192000"/>
              <a:gd name="connsiteY135" fmla="*/ 81544 h 4449468"/>
              <a:gd name="connsiteX136" fmla="*/ 11576401 w 12192000"/>
              <a:gd name="connsiteY136" fmla="*/ 68039 h 4449468"/>
              <a:gd name="connsiteX137" fmla="*/ 11627402 w 12192000"/>
              <a:gd name="connsiteY137" fmla="*/ 41537 h 4449468"/>
              <a:gd name="connsiteX138" fmla="*/ 11800703 w 12192000"/>
              <a:gd name="connsiteY138" fmla="*/ 18480 h 4449468"/>
              <a:gd name="connsiteX139" fmla="*/ 11920297 w 12192000"/>
              <a:gd name="connsiteY139" fmla="*/ 33373 h 4449468"/>
              <a:gd name="connsiteX140" fmla="*/ 12034335 w 12192000"/>
              <a:gd name="connsiteY140" fmla="*/ 19478 h 4449468"/>
              <a:gd name="connsiteX141" fmla="*/ 12121786 w 12192000"/>
              <a:gd name="connsiteY141" fmla="*/ 0 h 44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4449468">
                <a:moveTo>
                  <a:pt x="12121786" y="0"/>
                </a:moveTo>
                <a:cubicBezTo>
                  <a:pt x="12133474" y="9515"/>
                  <a:pt x="12145288" y="15089"/>
                  <a:pt x="12157578" y="19788"/>
                </a:cubicBezTo>
                <a:lnTo>
                  <a:pt x="12192000" y="32742"/>
                </a:lnTo>
                <a:lnTo>
                  <a:pt x="12192000" y="4449468"/>
                </a:lnTo>
                <a:lnTo>
                  <a:pt x="0" y="4449468"/>
                </a:lnTo>
                <a:lnTo>
                  <a:pt x="0" y="1630182"/>
                </a:lnTo>
                <a:lnTo>
                  <a:pt x="56873" y="1652165"/>
                </a:lnTo>
                <a:cubicBezTo>
                  <a:pt x="138421" y="1666962"/>
                  <a:pt x="176933" y="1609552"/>
                  <a:pt x="237760" y="1613266"/>
                </a:cubicBezTo>
                <a:cubicBezTo>
                  <a:pt x="245499" y="1631244"/>
                  <a:pt x="339015" y="1681939"/>
                  <a:pt x="350371" y="1658516"/>
                </a:cubicBezTo>
                <a:cubicBezTo>
                  <a:pt x="437539" y="1631106"/>
                  <a:pt x="485589" y="1658139"/>
                  <a:pt x="561746" y="1587448"/>
                </a:cubicBezTo>
                <a:cubicBezTo>
                  <a:pt x="619380" y="1484862"/>
                  <a:pt x="680137" y="1532636"/>
                  <a:pt x="762516" y="1469595"/>
                </a:cubicBezTo>
                <a:cubicBezTo>
                  <a:pt x="819258" y="1497323"/>
                  <a:pt x="907948" y="1453844"/>
                  <a:pt x="950614" y="1462036"/>
                </a:cubicBezTo>
                <a:cubicBezTo>
                  <a:pt x="969977" y="1471273"/>
                  <a:pt x="1022128" y="1422352"/>
                  <a:pt x="1046332" y="1450237"/>
                </a:cubicBezTo>
                <a:cubicBezTo>
                  <a:pt x="1046046" y="1428462"/>
                  <a:pt x="1055864" y="1441533"/>
                  <a:pt x="1065760" y="1450791"/>
                </a:cubicBezTo>
                <a:cubicBezTo>
                  <a:pt x="1075394" y="1440436"/>
                  <a:pt x="1090406" y="1409600"/>
                  <a:pt x="1101639" y="1407692"/>
                </a:cubicBezTo>
                <a:cubicBezTo>
                  <a:pt x="1128151" y="1453051"/>
                  <a:pt x="1124145" y="1378589"/>
                  <a:pt x="1154039" y="1403064"/>
                </a:cubicBezTo>
                <a:cubicBezTo>
                  <a:pt x="1164735" y="1385944"/>
                  <a:pt x="1213461" y="1318873"/>
                  <a:pt x="1243680" y="1343266"/>
                </a:cubicBezTo>
                <a:cubicBezTo>
                  <a:pt x="1304773" y="1305953"/>
                  <a:pt x="1349963" y="1298972"/>
                  <a:pt x="1417000" y="1306027"/>
                </a:cubicBezTo>
                <a:cubicBezTo>
                  <a:pt x="1423594" y="1274587"/>
                  <a:pt x="1503092" y="1311079"/>
                  <a:pt x="1484166" y="1257501"/>
                </a:cubicBezTo>
                <a:cubicBezTo>
                  <a:pt x="1506399" y="1258256"/>
                  <a:pt x="1528963" y="1248985"/>
                  <a:pt x="1577113" y="1252532"/>
                </a:cubicBezTo>
                <a:cubicBezTo>
                  <a:pt x="1613425" y="1253345"/>
                  <a:pt x="1623483" y="1254416"/>
                  <a:pt x="1688423" y="1249660"/>
                </a:cubicBezTo>
                <a:cubicBezTo>
                  <a:pt x="1744580" y="1196070"/>
                  <a:pt x="1815375" y="1222946"/>
                  <a:pt x="1885072" y="1202797"/>
                </a:cubicBezTo>
                <a:cubicBezTo>
                  <a:pt x="1937322" y="1229871"/>
                  <a:pt x="2060716" y="1227536"/>
                  <a:pt x="2042958" y="1249037"/>
                </a:cubicBezTo>
                <a:cubicBezTo>
                  <a:pt x="2103756" y="1226368"/>
                  <a:pt x="2144516" y="1266364"/>
                  <a:pt x="2180944" y="1221372"/>
                </a:cubicBezTo>
                <a:cubicBezTo>
                  <a:pt x="2206928" y="1223355"/>
                  <a:pt x="2221935" y="1240548"/>
                  <a:pt x="2284450" y="1228188"/>
                </a:cubicBezTo>
                <a:cubicBezTo>
                  <a:pt x="2315930" y="1226484"/>
                  <a:pt x="2360773" y="1191033"/>
                  <a:pt x="2450120" y="1198464"/>
                </a:cubicBezTo>
                <a:cubicBezTo>
                  <a:pt x="2509465" y="1189839"/>
                  <a:pt x="2559593" y="1152597"/>
                  <a:pt x="2612469" y="1134510"/>
                </a:cubicBezTo>
                <a:cubicBezTo>
                  <a:pt x="2643397" y="1113590"/>
                  <a:pt x="2662495" y="1066748"/>
                  <a:pt x="2711275" y="1068983"/>
                </a:cubicBezTo>
                <a:cubicBezTo>
                  <a:pt x="2756190" y="1092226"/>
                  <a:pt x="2808776" y="1020935"/>
                  <a:pt x="2864753" y="1052603"/>
                </a:cubicBezTo>
                <a:cubicBezTo>
                  <a:pt x="2884944" y="1059646"/>
                  <a:pt x="2945004" y="1053281"/>
                  <a:pt x="2954875" y="1034925"/>
                </a:cubicBezTo>
                <a:cubicBezTo>
                  <a:pt x="2967090" y="1030063"/>
                  <a:pt x="2982259" y="1034933"/>
                  <a:pt x="2986432" y="1015835"/>
                </a:cubicBezTo>
                <a:cubicBezTo>
                  <a:pt x="2994054" y="992624"/>
                  <a:pt x="3040838" y="1023343"/>
                  <a:pt x="3032300" y="997495"/>
                </a:cubicBezTo>
                <a:cubicBezTo>
                  <a:pt x="3065445" y="1018448"/>
                  <a:pt x="3086062" y="969419"/>
                  <a:pt x="3111177" y="955551"/>
                </a:cubicBezTo>
                <a:cubicBezTo>
                  <a:pt x="3137705" y="976896"/>
                  <a:pt x="3164240" y="926747"/>
                  <a:pt x="3220756" y="915853"/>
                </a:cubicBezTo>
                <a:cubicBezTo>
                  <a:pt x="3250045" y="940660"/>
                  <a:pt x="3258780" y="908145"/>
                  <a:pt x="3311995" y="939781"/>
                </a:cubicBezTo>
                <a:cubicBezTo>
                  <a:pt x="3313248" y="935941"/>
                  <a:pt x="3315024" y="932319"/>
                  <a:pt x="3317268" y="929024"/>
                </a:cubicBezTo>
                <a:cubicBezTo>
                  <a:pt x="3330309" y="909884"/>
                  <a:pt x="3356007" y="905739"/>
                  <a:pt x="3374665" y="919767"/>
                </a:cubicBezTo>
                <a:cubicBezTo>
                  <a:pt x="3457724" y="960543"/>
                  <a:pt x="3524312" y="949297"/>
                  <a:pt x="3589177" y="951119"/>
                </a:cubicBezTo>
                <a:cubicBezTo>
                  <a:pt x="3661456" y="947474"/>
                  <a:pt x="3602890" y="895151"/>
                  <a:pt x="3700970" y="931267"/>
                </a:cubicBezTo>
                <a:cubicBezTo>
                  <a:pt x="3706535" y="909475"/>
                  <a:pt x="3717597" y="906887"/>
                  <a:pt x="3738479" y="913937"/>
                </a:cubicBezTo>
                <a:cubicBezTo>
                  <a:pt x="3773302" y="910640"/>
                  <a:pt x="3760540" y="859671"/>
                  <a:pt x="3801460" y="885540"/>
                </a:cubicBezTo>
                <a:cubicBezTo>
                  <a:pt x="3789784" y="858853"/>
                  <a:pt x="3864779" y="865362"/>
                  <a:pt x="3843193" y="838989"/>
                </a:cubicBezTo>
                <a:cubicBezTo>
                  <a:pt x="3860710" y="810594"/>
                  <a:pt x="3879968" y="850367"/>
                  <a:pt x="3897970" y="825281"/>
                </a:cubicBezTo>
                <a:cubicBezTo>
                  <a:pt x="3922127" y="816529"/>
                  <a:pt x="3889345" y="856867"/>
                  <a:pt x="3917600" y="854851"/>
                </a:cubicBezTo>
                <a:cubicBezTo>
                  <a:pt x="3950874" y="847426"/>
                  <a:pt x="3960788" y="898024"/>
                  <a:pt x="3973954" y="829557"/>
                </a:cubicBezTo>
                <a:cubicBezTo>
                  <a:pt x="4012343" y="839808"/>
                  <a:pt x="4013426" y="809749"/>
                  <a:pt x="4058683" y="787592"/>
                </a:cubicBezTo>
                <a:cubicBezTo>
                  <a:pt x="4082069" y="800516"/>
                  <a:pt x="4096659" y="790003"/>
                  <a:pt x="4109334" y="771848"/>
                </a:cubicBezTo>
                <a:cubicBezTo>
                  <a:pt x="4157035" y="768396"/>
                  <a:pt x="4195004" y="737772"/>
                  <a:pt x="4245750" y="719656"/>
                </a:cubicBezTo>
                <a:cubicBezTo>
                  <a:pt x="4306390" y="728674"/>
                  <a:pt x="4326640" y="679556"/>
                  <a:pt x="4380909" y="660379"/>
                </a:cubicBezTo>
                <a:cubicBezTo>
                  <a:pt x="4436896" y="688389"/>
                  <a:pt x="4413357" y="615216"/>
                  <a:pt x="4438502" y="592129"/>
                </a:cubicBezTo>
                <a:lnTo>
                  <a:pt x="4446215" y="588643"/>
                </a:lnTo>
                <a:lnTo>
                  <a:pt x="4468284" y="589215"/>
                </a:lnTo>
                <a:lnTo>
                  <a:pt x="4476748" y="591094"/>
                </a:lnTo>
                <a:cubicBezTo>
                  <a:pt x="4482518" y="591769"/>
                  <a:pt x="4486273" y="591422"/>
                  <a:pt x="4488782" y="590302"/>
                </a:cubicBezTo>
                <a:lnTo>
                  <a:pt x="4489026" y="589753"/>
                </a:lnTo>
                <a:lnTo>
                  <a:pt x="4500402" y="590048"/>
                </a:lnTo>
                <a:cubicBezTo>
                  <a:pt x="4519719" y="591758"/>
                  <a:pt x="4538627" y="594571"/>
                  <a:pt x="4556726" y="598187"/>
                </a:cubicBezTo>
                <a:cubicBezTo>
                  <a:pt x="4568656" y="567622"/>
                  <a:pt x="4637284" y="598605"/>
                  <a:pt x="4624565" y="543167"/>
                </a:cubicBezTo>
                <a:cubicBezTo>
                  <a:pt x="4648813" y="546388"/>
                  <a:pt x="4665509" y="568701"/>
                  <a:pt x="4653836" y="532544"/>
                </a:cubicBezTo>
                <a:cubicBezTo>
                  <a:pt x="4661710" y="532554"/>
                  <a:pt x="4666220" y="529138"/>
                  <a:pt x="4669186" y="524041"/>
                </a:cubicBezTo>
                <a:lnTo>
                  <a:pt x="4669958" y="521685"/>
                </a:lnTo>
                <a:lnTo>
                  <a:pt x="4723979" y="529754"/>
                </a:lnTo>
                <a:lnTo>
                  <a:pt x="4730727" y="526563"/>
                </a:lnTo>
                <a:lnTo>
                  <a:pt x="4766483" y="537277"/>
                </a:lnTo>
                <a:lnTo>
                  <a:pt x="4784666" y="539903"/>
                </a:lnTo>
                <a:lnTo>
                  <a:pt x="4790401" y="546646"/>
                </a:lnTo>
                <a:cubicBezTo>
                  <a:pt x="4796266" y="550594"/>
                  <a:pt x="4804240" y="551962"/>
                  <a:pt x="4816937" y="547476"/>
                </a:cubicBezTo>
                <a:lnTo>
                  <a:pt x="4819758" y="545308"/>
                </a:lnTo>
                <a:lnTo>
                  <a:pt x="4842484" y="554412"/>
                </a:lnTo>
                <a:cubicBezTo>
                  <a:pt x="4849946" y="558807"/>
                  <a:pt x="4856745" y="564565"/>
                  <a:pt x="4862546" y="572217"/>
                </a:cubicBezTo>
                <a:cubicBezTo>
                  <a:pt x="4932095" y="525104"/>
                  <a:pt x="5005637" y="559721"/>
                  <a:pt x="5085017" y="547403"/>
                </a:cubicBezTo>
                <a:cubicBezTo>
                  <a:pt x="5113030" y="479064"/>
                  <a:pt x="5259580" y="551540"/>
                  <a:pt x="5285888" y="614495"/>
                </a:cubicBezTo>
                <a:cubicBezTo>
                  <a:pt x="5278983" y="539472"/>
                  <a:pt x="5473380" y="689570"/>
                  <a:pt x="5406407" y="598751"/>
                </a:cubicBezTo>
                <a:cubicBezTo>
                  <a:pt x="5434581" y="603611"/>
                  <a:pt x="5460066" y="572630"/>
                  <a:pt x="5442182" y="549757"/>
                </a:cubicBezTo>
                <a:cubicBezTo>
                  <a:pt x="5530881" y="595583"/>
                  <a:pt x="5649193" y="537236"/>
                  <a:pt x="5745975" y="554555"/>
                </a:cubicBezTo>
                <a:cubicBezTo>
                  <a:pt x="5791869" y="495328"/>
                  <a:pt x="5769140" y="548909"/>
                  <a:pt x="5821505" y="535119"/>
                </a:cubicBezTo>
                <a:cubicBezTo>
                  <a:pt x="5812059" y="587611"/>
                  <a:pt x="5883460" y="502163"/>
                  <a:pt x="5892210" y="560202"/>
                </a:cubicBezTo>
                <a:cubicBezTo>
                  <a:pt x="5901463" y="555855"/>
                  <a:pt x="5910150" y="549812"/>
                  <a:pt x="5918804" y="543313"/>
                </a:cubicBezTo>
                <a:lnTo>
                  <a:pt x="5923343" y="539938"/>
                </a:lnTo>
                <a:lnTo>
                  <a:pt x="5942519" y="536503"/>
                </a:lnTo>
                <a:lnTo>
                  <a:pt x="5946666" y="522944"/>
                </a:lnTo>
                <a:lnTo>
                  <a:pt x="5974624" y="508752"/>
                </a:lnTo>
                <a:cubicBezTo>
                  <a:pt x="5985289" y="505382"/>
                  <a:pt x="5996994" y="504033"/>
                  <a:pt x="6010271" y="505944"/>
                </a:cubicBezTo>
                <a:cubicBezTo>
                  <a:pt x="6056003" y="534069"/>
                  <a:pt x="6124288" y="468939"/>
                  <a:pt x="6180882" y="506681"/>
                </a:cubicBezTo>
                <a:cubicBezTo>
                  <a:pt x="6201949" y="515935"/>
                  <a:pt x="6268706" y="516268"/>
                  <a:pt x="6282268" y="499091"/>
                </a:cubicBezTo>
                <a:cubicBezTo>
                  <a:pt x="6296380" y="495607"/>
                  <a:pt x="6312270" y="502139"/>
                  <a:pt x="6319700" y="483591"/>
                </a:cubicBezTo>
                <a:cubicBezTo>
                  <a:pt x="6331525" y="461331"/>
                  <a:pt x="6378187" y="497107"/>
                  <a:pt x="6372701" y="470428"/>
                </a:cubicBezTo>
                <a:cubicBezTo>
                  <a:pt x="6405882" y="494967"/>
                  <a:pt x="6435806" y="448450"/>
                  <a:pt x="6465400" y="437432"/>
                </a:cubicBezTo>
                <a:cubicBezTo>
                  <a:pt x="6491270" y="461627"/>
                  <a:pt x="6527850" y="414652"/>
                  <a:pt x="6591402" y="410083"/>
                </a:cubicBezTo>
                <a:cubicBezTo>
                  <a:pt x="6619780" y="438030"/>
                  <a:pt x="6634216" y="406631"/>
                  <a:pt x="6687786" y="444034"/>
                </a:cubicBezTo>
                <a:cubicBezTo>
                  <a:pt x="6689733" y="440352"/>
                  <a:pt x="6692221" y="436943"/>
                  <a:pt x="6695174" y="433912"/>
                </a:cubicBezTo>
                <a:cubicBezTo>
                  <a:pt x="6712327" y="416306"/>
                  <a:pt x="6741103" y="415033"/>
                  <a:pt x="6759445" y="431070"/>
                </a:cubicBezTo>
                <a:cubicBezTo>
                  <a:pt x="6844346" y="480887"/>
                  <a:pt x="6918986" y="477086"/>
                  <a:pt x="6989783" y="486103"/>
                </a:cubicBezTo>
                <a:cubicBezTo>
                  <a:pt x="7069521" y="490501"/>
                  <a:pt x="7013184" y="431910"/>
                  <a:pt x="7115240" y="478756"/>
                </a:cubicBezTo>
                <a:cubicBezTo>
                  <a:pt x="7124598" y="457679"/>
                  <a:pt x="7137107" y="456331"/>
                  <a:pt x="7158931" y="465669"/>
                </a:cubicBezTo>
                <a:cubicBezTo>
                  <a:pt x="7197578" y="466253"/>
                  <a:pt x="7191223" y="414098"/>
                  <a:pt x="7232185" y="444394"/>
                </a:cubicBezTo>
                <a:cubicBezTo>
                  <a:pt x="7223387" y="416531"/>
                  <a:pt x="7304580" y="431339"/>
                  <a:pt x="7284877" y="402687"/>
                </a:cubicBezTo>
                <a:cubicBezTo>
                  <a:pt x="7308318" y="376366"/>
                  <a:pt x="7323467" y="418098"/>
                  <a:pt x="7346945" y="395124"/>
                </a:cubicBezTo>
                <a:cubicBezTo>
                  <a:pt x="7374722" y="389094"/>
                  <a:pt x="7332767" y="425610"/>
                  <a:pt x="7364027" y="426741"/>
                </a:cubicBezTo>
                <a:cubicBezTo>
                  <a:pt x="7401595" y="423045"/>
                  <a:pt x="7404885" y="474515"/>
                  <a:pt x="7429557" y="407818"/>
                </a:cubicBezTo>
                <a:cubicBezTo>
                  <a:pt x="7470083" y="422287"/>
                  <a:pt x="7475770" y="392484"/>
                  <a:pt x="7528670" y="375453"/>
                </a:cubicBezTo>
                <a:cubicBezTo>
                  <a:pt x="7552357" y="390916"/>
                  <a:pt x="7569917" y="382071"/>
                  <a:pt x="7586523" y="365405"/>
                </a:cubicBezTo>
                <a:cubicBezTo>
                  <a:pt x="7639303" y="367265"/>
                  <a:pt x="7685486" y="340996"/>
                  <a:pt x="7743797" y="328598"/>
                </a:cubicBezTo>
                <a:cubicBezTo>
                  <a:pt x="7808888" y="344309"/>
                  <a:pt x="7838426" y="297661"/>
                  <a:pt x="7900757" y="284597"/>
                </a:cubicBezTo>
                <a:cubicBezTo>
                  <a:pt x="7966071" y="323570"/>
                  <a:pt x="7937357" y="219445"/>
                  <a:pt x="7990513" y="218262"/>
                </a:cubicBezTo>
                <a:cubicBezTo>
                  <a:pt x="8079524" y="251348"/>
                  <a:pt x="7985886" y="183363"/>
                  <a:pt x="8119883" y="186443"/>
                </a:cubicBezTo>
                <a:cubicBezTo>
                  <a:pt x="8127890" y="192526"/>
                  <a:pt x="8143473" y="184275"/>
                  <a:pt x="8141063" y="175217"/>
                </a:cubicBezTo>
                <a:cubicBezTo>
                  <a:pt x="8149708" y="177340"/>
                  <a:pt x="8171214" y="193246"/>
                  <a:pt x="8172005" y="178328"/>
                </a:cubicBezTo>
                <a:cubicBezTo>
                  <a:pt x="8214152" y="172893"/>
                  <a:pt x="8256922" y="177828"/>
                  <a:pt x="8296189" y="192661"/>
                </a:cubicBezTo>
                <a:cubicBezTo>
                  <a:pt x="8375542" y="160233"/>
                  <a:pt x="8337054" y="232848"/>
                  <a:pt x="8395386" y="220624"/>
                </a:cubicBezTo>
                <a:cubicBezTo>
                  <a:pt x="8440173" y="187468"/>
                  <a:pt x="8459828" y="209596"/>
                  <a:pt x="8512799" y="185499"/>
                </a:cubicBezTo>
                <a:cubicBezTo>
                  <a:pt x="8535929" y="231553"/>
                  <a:pt x="8563814" y="175931"/>
                  <a:pt x="8586463" y="187463"/>
                </a:cubicBezTo>
                <a:cubicBezTo>
                  <a:pt x="8615090" y="128753"/>
                  <a:pt x="8674845" y="230682"/>
                  <a:pt x="8710287" y="226363"/>
                </a:cubicBezTo>
                <a:cubicBezTo>
                  <a:pt x="8769113" y="210550"/>
                  <a:pt x="8828097" y="147082"/>
                  <a:pt x="8866439" y="198692"/>
                </a:cubicBezTo>
                <a:cubicBezTo>
                  <a:pt x="8868460" y="175509"/>
                  <a:pt x="8859731" y="145169"/>
                  <a:pt x="8894276" y="145723"/>
                </a:cubicBezTo>
                <a:cubicBezTo>
                  <a:pt x="8906672" y="132744"/>
                  <a:pt x="8905374" y="97617"/>
                  <a:pt x="8935035" y="111646"/>
                </a:cubicBezTo>
                <a:cubicBezTo>
                  <a:pt x="8904037" y="146298"/>
                  <a:pt x="8961352" y="144078"/>
                  <a:pt x="8960043" y="180759"/>
                </a:cubicBezTo>
                <a:cubicBezTo>
                  <a:pt x="9005076" y="198561"/>
                  <a:pt x="9099125" y="156755"/>
                  <a:pt x="9101127" y="222142"/>
                </a:cubicBezTo>
                <a:cubicBezTo>
                  <a:pt x="9117908" y="258914"/>
                  <a:pt x="9165860" y="193613"/>
                  <a:pt x="9170880" y="234816"/>
                </a:cubicBezTo>
                <a:cubicBezTo>
                  <a:pt x="9191715" y="205459"/>
                  <a:pt x="9239106" y="244146"/>
                  <a:pt x="9278094" y="238336"/>
                </a:cubicBezTo>
                <a:cubicBezTo>
                  <a:pt x="9287704" y="256044"/>
                  <a:pt x="9296597" y="254078"/>
                  <a:pt x="9310998" y="242266"/>
                </a:cubicBezTo>
                <a:cubicBezTo>
                  <a:pt x="9435340" y="218118"/>
                  <a:pt x="9634992" y="402156"/>
                  <a:pt x="9641111" y="313195"/>
                </a:cubicBezTo>
                <a:cubicBezTo>
                  <a:pt x="9670442" y="307681"/>
                  <a:pt x="9749295" y="213034"/>
                  <a:pt x="9823383" y="218474"/>
                </a:cubicBezTo>
                <a:cubicBezTo>
                  <a:pt x="9860589" y="257695"/>
                  <a:pt x="9997242" y="187763"/>
                  <a:pt x="10032591" y="185749"/>
                </a:cubicBezTo>
                <a:cubicBezTo>
                  <a:pt x="10044653" y="212861"/>
                  <a:pt x="10097174" y="178940"/>
                  <a:pt x="10100322" y="221604"/>
                </a:cubicBezTo>
                <a:cubicBezTo>
                  <a:pt x="10110886" y="237959"/>
                  <a:pt x="10127839" y="234836"/>
                  <a:pt x="10132642" y="217666"/>
                </a:cubicBezTo>
                <a:cubicBezTo>
                  <a:pt x="10153709" y="217746"/>
                  <a:pt x="10170328" y="236362"/>
                  <a:pt x="10185365" y="206832"/>
                </a:cubicBezTo>
                <a:cubicBezTo>
                  <a:pt x="10214146" y="205971"/>
                  <a:pt x="10254592" y="262617"/>
                  <a:pt x="10268953" y="218347"/>
                </a:cubicBezTo>
                <a:cubicBezTo>
                  <a:pt x="10305142" y="276747"/>
                  <a:pt x="10415702" y="220112"/>
                  <a:pt x="10473949" y="220954"/>
                </a:cubicBezTo>
                <a:cubicBezTo>
                  <a:pt x="10586161" y="235829"/>
                  <a:pt x="10659175" y="223561"/>
                  <a:pt x="10717313" y="253344"/>
                </a:cubicBezTo>
                <a:cubicBezTo>
                  <a:pt x="10807563" y="201769"/>
                  <a:pt x="10894251" y="226492"/>
                  <a:pt x="10972110" y="217006"/>
                </a:cubicBezTo>
                <a:cubicBezTo>
                  <a:pt x="11010257" y="224179"/>
                  <a:pt x="11021728" y="177614"/>
                  <a:pt x="11060121" y="208222"/>
                </a:cubicBezTo>
                <a:cubicBezTo>
                  <a:pt x="11077800" y="162137"/>
                  <a:pt x="11186826" y="219263"/>
                  <a:pt x="11144990" y="143556"/>
                </a:cubicBezTo>
                <a:cubicBezTo>
                  <a:pt x="11197019" y="148660"/>
                  <a:pt x="11247321" y="135324"/>
                  <a:pt x="11293359" y="124935"/>
                </a:cubicBezTo>
                <a:cubicBezTo>
                  <a:pt x="11315861" y="107725"/>
                  <a:pt x="11364687" y="97012"/>
                  <a:pt x="11364511" y="66512"/>
                </a:cubicBezTo>
                <a:cubicBezTo>
                  <a:pt x="11417487" y="108223"/>
                  <a:pt x="11482729" y="24231"/>
                  <a:pt x="11537979" y="81544"/>
                </a:cubicBezTo>
                <a:cubicBezTo>
                  <a:pt x="11546299" y="61123"/>
                  <a:pt x="11557784" y="68192"/>
                  <a:pt x="11576401" y="68039"/>
                </a:cubicBezTo>
                <a:cubicBezTo>
                  <a:pt x="11582963" y="33190"/>
                  <a:pt x="11614943" y="63169"/>
                  <a:pt x="11627402" y="41537"/>
                </a:cubicBezTo>
                <a:cubicBezTo>
                  <a:pt x="11683565" y="51278"/>
                  <a:pt x="11758185" y="24367"/>
                  <a:pt x="11800703" y="18480"/>
                </a:cubicBezTo>
                <a:cubicBezTo>
                  <a:pt x="11843221" y="12595"/>
                  <a:pt x="11887749" y="35019"/>
                  <a:pt x="11920297" y="33373"/>
                </a:cubicBezTo>
                <a:cubicBezTo>
                  <a:pt x="11981109" y="-22731"/>
                  <a:pt x="12001050" y="20006"/>
                  <a:pt x="12034335" y="19478"/>
                </a:cubicBezTo>
                <a:cubicBezTo>
                  <a:pt x="12046814" y="7195"/>
                  <a:pt x="12086097" y="12995"/>
                  <a:pt x="12121786"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7992" y="1914157"/>
            <a:ext cx="6991068" cy="344709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1">
            <a:extLst>
              <a:ext uri="{FF2B5EF4-FFF2-40B4-BE49-F238E27FC236}">
                <a16:creationId xmlns:a16="http://schemas.microsoft.com/office/drawing/2014/main" id="{024C87B3-54EC-FAB8-0FBF-5B510997AE95}"/>
              </a:ext>
            </a:extLst>
          </p:cNvPr>
          <p:cNvSpPr txBox="1"/>
          <p:nvPr/>
        </p:nvSpPr>
        <p:spPr>
          <a:xfrm>
            <a:off x="5498292" y="5698734"/>
            <a:ext cx="1204929" cy="461665"/>
          </a:xfrm>
          <a:prstGeom prst="rect">
            <a:avLst/>
          </a:prstGeom>
          <a:solidFill>
            <a:schemeClr val="accent4">
              <a:lumMod val="50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latin typeface="Calibri"/>
                <a:cs typeface="Calibri"/>
              </a:rPr>
              <a:t>Javelina</a:t>
            </a:r>
            <a:endParaRPr lang="en-US" dirty="0"/>
          </a:p>
        </p:txBody>
      </p:sp>
      <p:pic>
        <p:nvPicPr>
          <p:cNvPr id="5" name="Picture 5">
            <a:extLst>
              <a:ext uri="{FF2B5EF4-FFF2-40B4-BE49-F238E27FC236}">
                <a16:creationId xmlns:a16="http://schemas.microsoft.com/office/drawing/2014/main" id="{B6132F3A-E551-453D-945C-521A590A8CB2}"/>
              </a:ext>
            </a:extLst>
          </p:cNvPr>
          <p:cNvPicPr>
            <a:picLocks noChangeAspect="1"/>
          </p:cNvPicPr>
          <p:nvPr/>
        </p:nvPicPr>
        <p:blipFill>
          <a:blip r:embed="rId5"/>
          <a:stretch>
            <a:fillRect/>
          </a:stretch>
        </p:blipFill>
        <p:spPr>
          <a:xfrm>
            <a:off x="3000244" y="621213"/>
            <a:ext cx="6191510" cy="4446478"/>
          </a:xfrm>
          <a:prstGeom prst="rect">
            <a:avLst/>
          </a:prstGeom>
        </p:spPr>
      </p:pic>
    </p:spTree>
    <p:extLst>
      <p:ext uri="{BB962C8B-B14F-4D97-AF65-F5344CB8AC3E}">
        <p14:creationId xmlns:p14="http://schemas.microsoft.com/office/powerpoint/2010/main" val="142229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CEDE2E-C8CD-424B-A0AB-9CDDD3A4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AEC738E-E912-420C-B0E2-17A69DF32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620" y="0"/>
            <a:ext cx="11816380" cy="6858000"/>
          </a:xfrm>
          <a:custGeom>
            <a:avLst/>
            <a:gdLst>
              <a:gd name="connsiteX0" fmla="*/ 8367 w 11816380"/>
              <a:gd name="connsiteY0" fmla="*/ 6848079 h 6858000"/>
              <a:gd name="connsiteX1" fmla="*/ 946 w 11816380"/>
              <a:gd name="connsiteY1" fmla="*/ 6858000 h 6858000"/>
              <a:gd name="connsiteX2" fmla="*/ 0 w 11816380"/>
              <a:gd name="connsiteY2" fmla="*/ 6858000 h 6858000"/>
              <a:gd name="connsiteX3" fmla="*/ 8008701 w 11816380"/>
              <a:gd name="connsiteY3" fmla="*/ 0 h 6858000"/>
              <a:gd name="connsiteX4" fmla="*/ 11816380 w 11816380"/>
              <a:gd name="connsiteY4" fmla="*/ 0 h 6858000"/>
              <a:gd name="connsiteX5" fmla="*/ 11816380 w 11816380"/>
              <a:gd name="connsiteY5" fmla="*/ 6858000 h 6858000"/>
              <a:gd name="connsiteX6" fmla="*/ 12879 w 11816380"/>
              <a:gd name="connsiteY6" fmla="*/ 6858000 h 6858000"/>
              <a:gd name="connsiteX7" fmla="*/ 185257 w 11816380"/>
              <a:gd name="connsiteY7" fmla="*/ 6681490 h 6858000"/>
              <a:gd name="connsiteX8" fmla="*/ 349627 w 11816380"/>
              <a:gd name="connsiteY8" fmla="*/ 6491141 h 6858000"/>
              <a:gd name="connsiteX9" fmla="*/ 435850 w 11816380"/>
              <a:gd name="connsiteY9" fmla="*/ 6356175 h 6858000"/>
              <a:gd name="connsiteX10" fmla="*/ 513949 w 11816380"/>
              <a:gd name="connsiteY10" fmla="*/ 6236376 h 6858000"/>
              <a:gd name="connsiteX11" fmla="*/ 644725 w 11816380"/>
              <a:gd name="connsiteY11" fmla="*/ 6047133 h 6858000"/>
              <a:gd name="connsiteX12" fmla="*/ 755864 w 11816380"/>
              <a:gd name="connsiteY12" fmla="*/ 5875377 h 6858000"/>
              <a:gd name="connsiteX13" fmla="*/ 805295 w 11816380"/>
              <a:gd name="connsiteY13" fmla="*/ 5828953 h 6858000"/>
              <a:gd name="connsiteX14" fmla="*/ 854705 w 11816380"/>
              <a:gd name="connsiteY14" fmla="*/ 5795741 h 6858000"/>
              <a:gd name="connsiteX15" fmla="*/ 864711 w 11816380"/>
              <a:gd name="connsiteY15" fmla="*/ 5789123 h 6858000"/>
              <a:gd name="connsiteX16" fmla="*/ 915038 w 11816380"/>
              <a:gd name="connsiteY16" fmla="*/ 5676299 h 6858000"/>
              <a:gd name="connsiteX17" fmla="*/ 891159 w 11816380"/>
              <a:gd name="connsiteY17" fmla="*/ 5752283 h 6858000"/>
              <a:gd name="connsiteX18" fmla="*/ 891423 w 11816380"/>
              <a:gd name="connsiteY18" fmla="*/ 5752392 h 6858000"/>
              <a:gd name="connsiteX19" fmla="*/ 933153 w 11816380"/>
              <a:gd name="connsiteY19" fmla="*/ 5622359 h 6858000"/>
              <a:gd name="connsiteX20" fmla="*/ 988982 w 11816380"/>
              <a:gd name="connsiteY20" fmla="*/ 5555854 h 6858000"/>
              <a:gd name="connsiteX21" fmla="*/ 1027589 w 11816380"/>
              <a:gd name="connsiteY21" fmla="*/ 5528213 h 6858000"/>
              <a:gd name="connsiteX22" fmla="*/ 1049768 w 11816380"/>
              <a:gd name="connsiteY22" fmla="*/ 5510295 h 6858000"/>
              <a:gd name="connsiteX23" fmla="*/ 1086224 w 11816380"/>
              <a:gd name="connsiteY23" fmla="*/ 5455516 h 6858000"/>
              <a:gd name="connsiteX24" fmla="*/ 1219479 w 11816380"/>
              <a:gd name="connsiteY24" fmla="*/ 5343472 h 6858000"/>
              <a:gd name="connsiteX25" fmla="*/ 1313068 w 11816380"/>
              <a:gd name="connsiteY25" fmla="*/ 5275221 h 6858000"/>
              <a:gd name="connsiteX26" fmla="*/ 1370857 w 11816380"/>
              <a:gd name="connsiteY26" fmla="*/ 5250801 h 6858000"/>
              <a:gd name="connsiteX27" fmla="*/ 1383927 w 11816380"/>
              <a:gd name="connsiteY27" fmla="*/ 5241501 h 6858000"/>
              <a:gd name="connsiteX28" fmla="*/ 1389964 w 11816380"/>
              <a:gd name="connsiteY28" fmla="*/ 5235966 h 6858000"/>
              <a:gd name="connsiteX29" fmla="*/ 1436180 w 11816380"/>
              <a:gd name="connsiteY29" fmla="*/ 5191057 h 6858000"/>
              <a:gd name="connsiteX30" fmla="*/ 1462293 w 11816380"/>
              <a:gd name="connsiteY30" fmla="*/ 5172481 h 6858000"/>
              <a:gd name="connsiteX31" fmla="*/ 1471185 w 11816380"/>
              <a:gd name="connsiteY31" fmla="*/ 5172057 h 6858000"/>
              <a:gd name="connsiteX32" fmla="*/ 1484305 w 11816380"/>
              <a:gd name="connsiteY32" fmla="*/ 5160542 h 6858000"/>
              <a:gd name="connsiteX33" fmla="*/ 1554881 w 11816380"/>
              <a:gd name="connsiteY33" fmla="*/ 5084696 h 6858000"/>
              <a:gd name="connsiteX34" fmla="*/ 1636417 w 11816380"/>
              <a:gd name="connsiteY34" fmla="*/ 5001825 h 6858000"/>
              <a:gd name="connsiteX35" fmla="*/ 1660648 w 11816380"/>
              <a:gd name="connsiteY35" fmla="*/ 4950880 h 6858000"/>
              <a:gd name="connsiteX36" fmla="*/ 1706248 w 11816380"/>
              <a:gd name="connsiteY36" fmla="*/ 4843347 h 6858000"/>
              <a:gd name="connsiteX37" fmla="*/ 1710144 w 11816380"/>
              <a:gd name="connsiteY37" fmla="*/ 4829405 h 6858000"/>
              <a:gd name="connsiteX38" fmla="*/ 1719000 w 11816380"/>
              <a:gd name="connsiteY38" fmla="*/ 4829676 h 6858000"/>
              <a:gd name="connsiteX39" fmla="*/ 1733138 w 11816380"/>
              <a:gd name="connsiteY39" fmla="*/ 4813339 h 6858000"/>
              <a:gd name="connsiteX40" fmla="*/ 1778821 w 11816380"/>
              <a:gd name="connsiteY40" fmla="*/ 4805218 h 6858000"/>
              <a:gd name="connsiteX41" fmla="*/ 1800963 w 11816380"/>
              <a:gd name="connsiteY41" fmla="*/ 4763797 h 6858000"/>
              <a:gd name="connsiteX42" fmla="*/ 1810119 w 11816380"/>
              <a:gd name="connsiteY42" fmla="*/ 4737383 h 6858000"/>
              <a:gd name="connsiteX43" fmla="*/ 1827836 w 11816380"/>
              <a:gd name="connsiteY43" fmla="*/ 4724888 h 6858000"/>
              <a:gd name="connsiteX44" fmla="*/ 1833582 w 11816380"/>
              <a:gd name="connsiteY44" fmla="*/ 4707016 h 6858000"/>
              <a:gd name="connsiteX45" fmla="*/ 1918415 w 11816380"/>
              <a:gd name="connsiteY45" fmla="*/ 4635645 h 6858000"/>
              <a:gd name="connsiteX46" fmla="*/ 1931685 w 11816380"/>
              <a:gd name="connsiteY46" fmla="*/ 4624502 h 6858000"/>
              <a:gd name="connsiteX47" fmla="*/ 1935030 w 11816380"/>
              <a:gd name="connsiteY47" fmla="*/ 4613163 h 6858000"/>
              <a:gd name="connsiteX48" fmla="*/ 1952342 w 11816380"/>
              <a:gd name="connsiteY48" fmla="*/ 4594063 h 6858000"/>
              <a:gd name="connsiteX49" fmla="*/ 1961790 w 11816380"/>
              <a:gd name="connsiteY49" fmla="*/ 4592968 h 6858000"/>
              <a:gd name="connsiteX50" fmla="*/ 1960579 w 11816380"/>
              <a:gd name="connsiteY50" fmla="*/ 4588653 h 6858000"/>
              <a:gd name="connsiteX51" fmla="*/ 2030023 w 11816380"/>
              <a:gd name="connsiteY51" fmla="*/ 4496718 h 6858000"/>
              <a:gd name="connsiteX52" fmla="*/ 2042051 w 11816380"/>
              <a:gd name="connsiteY52" fmla="*/ 4481148 h 6858000"/>
              <a:gd name="connsiteX53" fmla="*/ 2136989 w 11816380"/>
              <a:gd name="connsiteY53" fmla="*/ 4432859 h 6858000"/>
              <a:gd name="connsiteX54" fmla="*/ 2162370 w 11816380"/>
              <a:gd name="connsiteY54" fmla="*/ 4411168 h 6858000"/>
              <a:gd name="connsiteX55" fmla="*/ 2169275 w 11816380"/>
              <a:gd name="connsiteY55" fmla="*/ 4403806 h 6858000"/>
              <a:gd name="connsiteX56" fmla="*/ 2181740 w 11816380"/>
              <a:gd name="connsiteY56" fmla="*/ 4389325 h 6858000"/>
              <a:gd name="connsiteX57" fmla="*/ 2222578 w 11816380"/>
              <a:gd name="connsiteY57" fmla="*/ 4276352 h 6858000"/>
              <a:gd name="connsiteX58" fmla="*/ 2356968 w 11816380"/>
              <a:gd name="connsiteY58" fmla="*/ 4104655 h 6858000"/>
              <a:gd name="connsiteX59" fmla="*/ 2741875 w 11816380"/>
              <a:gd name="connsiteY59" fmla="*/ 3505835 h 6858000"/>
              <a:gd name="connsiteX60" fmla="*/ 2827910 w 11816380"/>
              <a:gd name="connsiteY60" fmla="*/ 3396765 h 6858000"/>
              <a:gd name="connsiteX61" fmla="*/ 2924580 w 11816380"/>
              <a:gd name="connsiteY61" fmla="*/ 3353018 h 6858000"/>
              <a:gd name="connsiteX62" fmla="*/ 3068218 w 11816380"/>
              <a:gd name="connsiteY62" fmla="*/ 3200632 h 6858000"/>
              <a:gd name="connsiteX63" fmla="*/ 3180481 w 11816380"/>
              <a:gd name="connsiteY63" fmla="*/ 3072491 h 6858000"/>
              <a:gd name="connsiteX64" fmla="*/ 3266384 w 11816380"/>
              <a:gd name="connsiteY64" fmla="*/ 3000345 h 6858000"/>
              <a:gd name="connsiteX65" fmla="*/ 3370119 w 11816380"/>
              <a:gd name="connsiteY65" fmla="*/ 2923806 h 6858000"/>
              <a:gd name="connsiteX66" fmla="*/ 3399194 w 11816380"/>
              <a:gd name="connsiteY66" fmla="*/ 2897238 h 6858000"/>
              <a:gd name="connsiteX67" fmla="*/ 3474985 w 11816380"/>
              <a:gd name="connsiteY67" fmla="*/ 2821875 h 6858000"/>
              <a:gd name="connsiteX68" fmla="*/ 3949309 w 11816380"/>
              <a:gd name="connsiteY68" fmla="*/ 2610411 h 6858000"/>
              <a:gd name="connsiteX69" fmla="*/ 4156139 w 11816380"/>
              <a:gd name="connsiteY69" fmla="*/ 2413665 h 6858000"/>
              <a:gd name="connsiteX70" fmla="*/ 4214917 w 11816380"/>
              <a:gd name="connsiteY70" fmla="*/ 2391331 h 6858000"/>
              <a:gd name="connsiteX71" fmla="*/ 4288005 w 11816380"/>
              <a:gd name="connsiteY71" fmla="*/ 2354999 h 6858000"/>
              <a:gd name="connsiteX72" fmla="*/ 4358061 w 11816380"/>
              <a:gd name="connsiteY72" fmla="*/ 2319819 h 6858000"/>
              <a:gd name="connsiteX73" fmla="*/ 4405052 w 11816380"/>
              <a:gd name="connsiteY73" fmla="*/ 2274688 h 6858000"/>
              <a:gd name="connsiteX74" fmla="*/ 4471333 w 11816380"/>
              <a:gd name="connsiteY74" fmla="*/ 2236968 h 6858000"/>
              <a:gd name="connsiteX75" fmla="*/ 4841095 w 11816380"/>
              <a:gd name="connsiteY75" fmla="*/ 1968135 h 6858000"/>
              <a:gd name="connsiteX76" fmla="*/ 5008479 w 11816380"/>
              <a:gd name="connsiteY76" fmla="*/ 1888679 h 6858000"/>
              <a:gd name="connsiteX77" fmla="*/ 5180683 w 11816380"/>
              <a:gd name="connsiteY77" fmla="*/ 1753061 h 6858000"/>
              <a:gd name="connsiteX78" fmla="*/ 5665116 w 11816380"/>
              <a:gd name="connsiteY78" fmla="*/ 1552454 h 6858000"/>
              <a:gd name="connsiteX79" fmla="*/ 6116480 w 11816380"/>
              <a:gd name="connsiteY79" fmla="*/ 1319724 h 6858000"/>
              <a:gd name="connsiteX80" fmla="*/ 6252872 w 11816380"/>
              <a:gd name="connsiteY80" fmla="*/ 1225617 h 6858000"/>
              <a:gd name="connsiteX81" fmla="*/ 6346295 w 11816380"/>
              <a:gd name="connsiteY81" fmla="*/ 1201230 h 6858000"/>
              <a:gd name="connsiteX82" fmla="*/ 6393706 w 11816380"/>
              <a:gd name="connsiteY82" fmla="*/ 1174911 h 6858000"/>
              <a:gd name="connsiteX83" fmla="*/ 6582798 w 11816380"/>
              <a:gd name="connsiteY83" fmla="*/ 1126130 h 6858000"/>
              <a:gd name="connsiteX84" fmla="*/ 6646379 w 11816380"/>
              <a:gd name="connsiteY84" fmla="*/ 1058806 h 6858000"/>
              <a:gd name="connsiteX85" fmla="*/ 6707073 w 11816380"/>
              <a:gd name="connsiteY85" fmla="*/ 972122 h 6858000"/>
              <a:gd name="connsiteX86" fmla="*/ 6998235 w 11816380"/>
              <a:gd name="connsiteY86" fmla="*/ 863403 h 6858000"/>
              <a:gd name="connsiteX87" fmla="*/ 7094498 w 11816380"/>
              <a:gd name="connsiteY87" fmla="*/ 808270 h 6858000"/>
              <a:gd name="connsiteX88" fmla="*/ 7151544 w 11816380"/>
              <a:gd name="connsiteY88" fmla="*/ 781198 h 6858000"/>
              <a:gd name="connsiteX89" fmla="*/ 7158731 w 11816380"/>
              <a:gd name="connsiteY89" fmla="*/ 781044 h 6858000"/>
              <a:gd name="connsiteX90" fmla="*/ 7274420 w 11816380"/>
              <a:gd name="connsiteY90" fmla="*/ 661941 h 6858000"/>
              <a:gd name="connsiteX91" fmla="*/ 7298271 w 11816380"/>
              <a:gd name="connsiteY91" fmla="*/ 649697 h 6858000"/>
              <a:gd name="connsiteX92" fmla="*/ 7401066 w 11816380"/>
              <a:gd name="connsiteY92" fmla="*/ 511127 h 6858000"/>
              <a:gd name="connsiteX93" fmla="*/ 7476746 w 11816380"/>
              <a:gd name="connsiteY93" fmla="*/ 449992 h 6858000"/>
              <a:gd name="connsiteX94" fmla="*/ 7593104 w 11816380"/>
              <a:gd name="connsiteY94" fmla="*/ 389139 h 6858000"/>
              <a:gd name="connsiteX95" fmla="*/ 7996473 w 11816380"/>
              <a:gd name="connsiteY95" fmla="*/ 12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816380" h="6858000">
                <a:moveTo>
                  <a:pt x="8367" y="6848079"/>
                </a:moveTo>
                <a:lnTo>
                  <a:pt x="946" y="6858000"/>
                </a:lnTo>
                <a:lnTo>
                  <a:pt x="0" y="6858000"/>
                </a:lnTo>
                <a:close/>
                <a:moveTo>
                  <a:pt x="8008701" y="0"/>
                </a:moveTo>
                <a:lnTo>
                  <a:pt x="11816380" y="0"/>
                </a:lnTo>
                <a:lnTo>
                  <a:pt x="11816380" y="6858000"/>
                </a:lnTo>
                <a:lnTo>
                  <a:pt x="12879" y="6858000"/>
                </a:lnTo>
                <a:lnTo>
                  <a:pt x="185257" y="6681490"/>
                </a:lnTo>
                <a:lnTo>
                  <a:pt x="349627" y="6491141"/>
                </a:lnTo>
                <a:lnTo>
                  <a:pt x="435850" y="6356175"/>
                </a:lnTo>
                <a:lnTo>
                  <a:pt x="513949" y="6236376"/>
                </a:lnTo>
                <a:cubicBezTo>
                  <a:pt x="549141" y="6113665"/>
                  <a:pt x="589071" y="6135413"/>
                  <a:pt x="644725" y="6047133"/>
                </a:cubicBezTo>
                <a:cubicBezTo>
                  <a:pt x="712062" y="5950197"/>
                  <a:pt x="703016" y="6017252"/>
                  <a:pt x="755864" y="5875377"/>
                </a:cubicBezTo>
                <a:cubicBezTo>
                  <a:pt x="781231" y="5873328"/>
                  <a:pt x="793445" y="5858999"/>
                  <a:pt x="805295" y="5828953"/>
                </a:cubicBezTo>
                <a:cubicBezTo>
                  <a:pt x="822240" y="5805796"/>
                  <a:pt x="839845" y="5801743"/>
                  <a:pt x="854705" y="5795741"/>
                </a:cubicBezTo>
                <a:lnTo>
                  <a:pt x="864711" y="5789123"/>
                </a:lnTo>
                <a:lnTo>
                  <a:pt x="915038" y="5676299"/>
                </a:lnTo>
                <a:lnTo>
                  <a:pt x="891159" y="5752283"/>
                </a:lnTo>
                <a:cubicBezTo>
                  <a:pt x="891247" y="5752319"/>
                  <a:pt x="891334" y="5752355"/>
                  <a:pt x="891423" y="5752392"/>
                </a:cubicBezTo>
                <a:lnTo>
                  <a:pt x="933153" y="5622359"/>
                </a:lnTo>
                <a:cubicBezTo>
                  <a:pt x="957432" y="5594851"/>
                  <a:pt x="979837" y="5564309"/>
                  <a:pt x="988982" y="5555854"/>
                </a:cubicBezTo>
                <a:cubicBezTo>
                  <a:pt x="1014562" y="5557498"/>
                  <a:pt x="1014592" y="5540846"/>
                  <a:pt x="1027589" y="5528213"/>
                </a:cubicBezTo>
                <a:cubicBezTo>
                  <a:pt x="1040025" y="5531526"/>
                  <a:pt x="1052240" y="5522509"/>
                  <a:pt x="1049768" y="5510295"/>
                </a:cubicBezTo>
                <a:cubicBezTo>
                  <a:pt x="1028205" y="5493040"/>
                  <a:pt x="1093698" y="5472501"/>
                  <a:pt x="1086224" y="5455516"/>
                </a:cubicBezTo>
                <a:cubicBezTo>
                  <a:pt x="1109218" y="5435092"/>
                  <a:pt x="1218059" y="5379864"/>
                  <a:pt x="1219479" y="5343472"/>
                </a:cubicBezTo>
                <a:cubicBezTo>
                  <a:pt x="1262343" y="5297185"/>
                  <a:pt x="1291871" y="5290784"/>
                  <a:pt x="1313068" y="5275221"/>
                </a:cubicBezTo>
                <a:cubicBezTo>
                  <a:pt x="1338201" y="5263736"/>
                  <a:pt x="1316257" y="5288451"/>
                  <a:pt x="1370857" y="5250801"/>
                </a:cubicBezTo>
                <a:lnTo>
                  <a:pt x="1383927" y="5241501"/>
                </a:lnTo>
                <a:lnTo>
                  <a:pt x="1389964" y="5235966"/>
                </a:lnTo>
                <a:cubicBezTo>
                  <a:pt x="1405217" y="5221853"/>
                  <a:pt x="1420713" y="5207094"/>
                  <a:pt x="1436180" y="5191057"/>
                </a:cubicBezTo>
                <a:cubicBezTo>
                  <a:pt x="1447510" y="5179996"/>
                  <a:pt x="1455651" y="5174758"/>
                  <a:pt x="1462293" y="5172481"/>
                </a:cubicBezTo>
                <a:lnTo>
                  <a:pt x="1471185" y="5172057"/>
                </a:lnTo>
                <a:lnTo>
                  <a:pt x="1484305" y="5160542"/>
                </a:lnTo>
                <a:cubicBezTo>
                  <a:pt x="1521747" y="5126137"/>
                  <a:pt x="1556786" y="5090762"/>
                  <a:pt x="1554881" y="5084696"/>
                </a:cubicBezTo>
                <a:cubicBezTo>
                  <a:pt x="1582217" y="5063462"/>
                  <a:pt x="1607343" y="5003712"/>
                  <a:pt x="1636417" y="5001825"/>
                </a:cubicBezTo>
                <a:cubicBezTo>
                  <a:pt x="1616819" y="4983976"/>
                  <a:pt x="1670522" y="4974167"/>
                  <a:pt x="1660648" y="4950880"/>
                </a:cubicBezTo>
                <a:cubicBezTo>
                  <a:pt x="1672286" y="4924466"/>
                  <a:pt x="1699662" y="4862319"/>
                  <a:pt x="1706248" y="4843347"/>
                </a:cubicBezTo>
                <a:lnTo>
                  <a:pt x="1710144" y="4829405"/>
                </a:lnTo>
                <a:lnTo>
                  <a:pt x="1719000" y="4829676"/>
                </a:lnTo>
                <a:lnTo>
                  <a:pt x="1733138" y="4813339"/>
                </a:lnTo>
                <a:cubicBezTo>
                  <a:pt x="1743107" y="4809262"/>
                  <a:pt x="1767517" y="4813476"/>
                  <a:pt x="1778821" y="4805218"/>
                </a:cubicBezTo>
                <a:cubicBezTo>
                  <a:pt x="1799902" y="4784351"/>
                  <a:pt x="1786939" y="4756652"/>
                  <a:pt x="1800963" y="4763797"/>
                </a:cubicBezTo>
                <a:cubicBezTo>
                  <a:pt x="1799788" y="4753414"/>
                  <a:pt x="1803373" y="4744848"/>
                  <a:pt x="1810119" y="4737383"/>
                </a:cubicBezTo>
                <a:lnTo>
                  <a:pt x="1827836" y="4724888"/>
                </a:lnTo>
                <a:lnTo>
                  <a:pt x="1833582" y="4707016"/>
                </a:lnTo>
                <a:cubicBezTo>
                  <a:pt x="1848678" y="4692142"/>
                  <a:pt x="1902064" y="4649397"/>
                  <a:pt x="1918415" y="4635645"/>
                </a:cubicBezTo>
                <a:lnTo>
                  <a:pt x="1931685" y="4624502"/>
                </a:lnTo>
                <a:lnTo>
                  <a:pt x="1935030" y="4613163"/>
                </a:lnTo>
                <a:cubicBezTo>
                  <a:pt x="1938529" y="4604374"/>
                  <a:pt x="1943710" y="4597333"/>
                  <a:pt x="1952342" y="4594063"/>
                </a:cubicBezTo>
                <a:lnTo>
                  <a:pt x="1961790" y="4592968"/>
                </a:lnTo>
                <a:lnTo>
                  <a:pt x="1960579" y="4588653"/>
                </a:lnTo>
                <a:cubicBezTo>
                  <a:pt x="1971951" y="4572611"/>
                  <a:pt x="2016445" y="4514635"/>
                  <a:pt x="2030023" y="4496718"/>
                </a:cubicBezTo>
                <a:cubicBezTo>
                  <a:pt x="2037392" y="4499564"/>
                  <a:pt x="2039280" y="4485769"/>
                  <a:pt x="2042051" y="4481148"/>
                </a:cubicBezTo>
                <a:cubicBezTo>
                  <a:pt x="2059877" y="4470506"/>
                  <a:pt x="2114169" y="4446888"/>
                  <a:pt x="2136989" y="4432859"/>
                </a:cubicBezTo>
                <a:lnTo>
                  <a:pt x="2162370" y="4411168"/>
                </a:lnTo>
                <a:lnTo>
                  <a:pt x="2169275" y="4403806"/>
                </a:lnTo>
                <a:lnTo>
                  <a:pt x="2181740" y="4389325"/>
                </a:lnTo>
                <a:lnTo>
                  <a:pt x="2222578" y="4276352"/>
                </a:lnTo>
                <a:cubicBezTo>
                  <a:pt x="2234385" y="4218357"/>
                  <a:pt x="2266630" y="4150320"/>
                  <a:pt x="2356968" y="4104655"/>
                </a:cubicBezTo>
                <a:cubicBezTo>
                  <a:pt x="2558762" y="3959115"/>
                  <a:pt x="2648835" y="3578349"/>
                  <a:pt x="2741875" y="3505835"/>
                </a:cubicBezTo>
                <a:cubicBezTo>
                  <a:pt x="2766846" y="3430647"/>
                  <a:pt x="2753505" y="3521850"/>
                  <a:pt x="2827910" y="3396765"/>
                </a:cubicBezTo>
                <a:cubicBezTo>
                  <a:pt x="2839568" y="3397751"/>
                  <a:pt x="2911438" y="3354325"/>
                  <a:pt x="2924580" y="3353018"/>
                </a:cubicBezTo>
                <a:cubicBezTo>
                  <a:pt x="2998120" y="3313808"/>
                  <a:pt x="3048476" y="3247004"/>
                  <a:pt x="3068218" y="3200632"/>
                </a:cubicBezTo>
                <a:cubicBezTo>
                  <a:pt x="3101903" y="3153666"/>
                  <a:pt x="3139850" y="3111386"/>
                  <a:pt x="3180481" y="3072491"/>
                </a:cubicBezTo>
                <a:lnTo>
                  <a:pt x="3266384" y="3000345"/>
                </a:lnTo>
                <a:lnTo>
                  <a:pt x="3370119" y="2923806"/>
                </a:lnTo>
                <a:lnTo>
                  <a:pt x="3399194" y="2897238"/>
                </a:lnTo>
                <a:cubicBezTo>
                  <a:pt x="3440810" y="2862165"/>
                  <a:pt x="3435851" y="2856396"/>
                  <a:pt x="3474985" y="2821875"/>
                </a:cubicBezTo>
                <a:cubicBezTo>
                  <a:pt x="3570799" y="2755925"/>
                  <a:pt x="3837237" y="2678248"/>
                  <a:pt x="3949309" y="2610411"/>
                </a:cubicBezTo>
                <a:cubicBezTo>
                  <a:pt x="4042919" y="2538961"/>
                  <a:pt x="4112740" y="2516271"/>
                  <a:pt x="4156139" y="2413665"/>
                </a:cubicBezTo>
                <a:lnTo>
                  <a:pt x="4214917" y="2391331"/>
                </a:lnTo>
                <a:lnTo>
                  <a:pt x="4288005" y="2354999"/>
                </a:lnTo>
                <a:lnTo>
                  <a:pt x="4358061" y="2319819"/>
                </a:lnTo>
                <a:lnTo>
                  <a:pt x="4405052" y="2274688"/>
                </a:lnTo>
                <a:lnTo>
                  <a:pt x="4471333" y="2236968"/>
                </a:lnTo>
                <a:cubicBezTo>
                  <a:pt x="4542128" y="2157460"/>
                  <a:pt x="4751570" y="2026184"/>
                  <a:pt x="4841095" y="1968135"/>
                </a:cubicBezTo>
                <a:cubicBezTo>
                  <a:pt x="4930620" y="1910087"/>
                  <a:pt x="4924603" y="1946910"/>
                  <a:pt x="5008479" y="1888679"/>
                </a:cubicBezTo>
                <a:cubicBezTo>
                  <a:pt x="5037447" y="1831206"/>
                  <a:pt x="5108650" y="1768433"/>
                  <a:pt x="5180683" y="1753061"/>
                </a:cubicBezTo>
                <a:cubicBezTo>
                  <a:pt x="5306522" y="1654524"/>
                  <a:pt x="5563838" y="1570601"/>
                  <a:pt x="5665116" y="1552454"/>
                </a:cubicBezTo>
                <a:cubicBezTo>
                  <a:pt x="5806563" y="1481525"/>
                  <a:pt x="6022714" y="1376484"/>
                  <a:pt x="6116480" y="1319724"/>
                </a:cubicBezTo>
                <a:cubicBezTo>
                  <a:pt x="6210243" y="1262964"/>
                  <a:pt x="6170277" y="1255962"/>
                  <a:pt x="6252872" y="1225617"/>
                </a:cubicBezTo>
                <a:cubicBezTo>
                  <a:pt x="6344027" y="1204162"/>
                  <a:pt x="6255140" y="1222685"/>
                  <a:pt x="6346295" y="1201230"/>
                </a:cubicBezTo>
                <a:cubicBezTo>
                  <a:pt x="6359073" y="1188623"/>
                  <a:pt x="6384988" y="1179503"/>
                  <a:pt x="6393706" y="1174911"/>
                </a:cubicBezTo>
                <a:lnTo>
                  <a:pt x="6582798" y="1126130"/>
                </a:lnTo>
                <a:lnTo>
                  <a:pt x="6646379" y="1058806"/>
                </a:lnTo>
                <a:cubicBezTo>
                  <a:pt x="6690380" y="1016954"/>
                  <a:pt x="6670357" y="1012595"/>
                  <a:pt x="6707073" y="972122"/>
                </a:cubicBezTo>
                <a:cubicBezTo>
                  <a:pt x="6805050" y="966099"/>
                  <a:pt x="6905605" y="801792"/>
                  <a:pt x="6998235" y="863403"/>
                </a:cubicBezTo>
                <a:cubicBezTo>
                  <a:pt x="7051064" y="810193"/>
                  <a:pt x="7042448" y="760955"/>
                  <a:pt x="7094498" y="808270"/>
                </a:cubicBezTo>
                <a:cubicBezTo>
                  <a:pt x="7113972" y="791641"/>
                  <a:pt x="7132786" y="784262"/>
                  <a:pt x="7151544" y="781198"/>
                </a:cubicBezTo>
                <a:lnTo>
                  <a:pt x="7158731" y="781044"/>
                </a:lnTo>
                <a:lnTo>
                  <a:pt x="7274420" y="661941"/>
                </a:lnTo>
                <a:lnTo>
                  <a:pt x="7298271" y="649697"/>
                </a:lnTo>
                <a:lnTo>
                  <a:pt x="7401066" y="511127"/>
                </a:lnTo>
                <a:lnTo>
                  <a:pt x="7476746" y="449992"/>
                </a:lnTo>
                <a:lnTo>
                  <a:pt x="7593104" y="389139"/>
                </a:lnTo>
                <a:cubicBezTo>
                  <a:pt x="7766913" y="299698"/>
                  <a:pt x="7873028" y="146034"/>
                  <a:pt x="7996473" y="1245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875E3E-9B19-48D9-A325-5E154ACFD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4694">
            <a:off x="-251317" y="-312869"/>
            <a:ext cx="7766407" cy="5322018"/>
          </a:xfrm>
          <a:custGeom>
            <a:avLst/>
            <a:gdLst>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20116 w 7766407"/>
              <a:gd name="connsiteY156" fmla="*/ 755866 h 5322018"/>
              <a:gd name="connsiteX157" fmla="*/ 443847 w 7766407"/>
              <a:gd name="connsiteY157" fmla="*/ 346023 h 5322018"/>
              <a:gd name="connsiteX158" fmla="*/ 445556 w 7766407"/>
              <a:gd name="connsiteY158" fmla="*/ 318255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43847 w 7766407"/>
              <a:gd name="connsiteY156" fmla="*/ 346023 h 5322018"/>
              <a:gd name="connsiteX157" fmla="*/ 445556 w 7766407"/>
              <a:gd name="connsiteY157" fmla="*/ 318255 h 5322018"/>
              <a:gd name="connsiteX158" fmla="*/ 473895 w 7766407"/>
              <a:gd name="connsiteY158"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45556 w 7766407"/>
              <a:gd name="connsiteY156" fmla="*/ 318255 h 5322018"/>
              <a:gd name="connsiteX157" fmla="*/ 473895 w 7766407"/>
              <a:gd name="connsiteY157"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73895 w 7766407"/>
              <a:gd name="connsiteY156"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43847 w 7766407"/>
              <a:gd name="connsiteY154" fmla="*/ 346023 h 5322018"/>
              <a:gd name="connsiteX155" fmla="*/ 473895 w 7766407"/>
              <a:gd name="connsiteY155"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73895 w 7766407"/>
              <a:gd name="connsiteY154" fmla="*/ 0 h 53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766407" h="5322018">
                <a:moveTo>
                  <a:pt x="473895" y="0"/>
                </a:moveTo>
                <a:lnTo>
                  <a:pt x="7766407" y="649356"/>
                </a:lnTo>
                <a:lnTo>
                  <a:pt x="7754419" y="656832"/>
                </a:lnTo>
                <a:cubicBezTo>
                  <a:pt x="7726474" y="677470"/>
                  <a:pt x="7696788" y="705576"/>
                  <a:pt x="7674875" y="705925"/>
                </a:cubicBezTo>
                <a:cubicBezTo>
                  <a:pt x="7659838" y="692337"/>
                  <a:pt x="7619354" y="711670"/>
                  <a:pt x="7594593" y="715147"/>
                </a:cubicBezTo>
                <a:cubicBezTo>
                  <a:pt x="7553036" y="756392"/>
                  <a:pt x="7553949" y="790366"/>
                  <a:pt x="7522045" y="799587"/>
                </a:cubicBezTo>
                <a:cubicBezTo>
                  <a:pt x="7499833" y="804948"/>
                  <a:pt x="7434970" y="857646"/>
                  <a:pt x="7399327" y="845960"/>
                </a:cubicBezTo>
                <a:cubicBezTo>
                  <a:pt x="7373461" y="881898"/>
                  <a:pt x="7346529" y="865787"/>
                  <a:pt x="7322627" y="887773"/>
                </a:cubicBezTo>
                <a:cubicBezTo>
                  <a:pt x="7261844" y="921968"/>
                  <a:pt x="7241893" y="963214"/>
                  <a:pt x="7151262" y="984886"/>
                </a:cubicBezTo>
                <a:cubicBezTo>
                  <a:pt x="7056829" y="1041135"/>
                  <a:pt x="6851604" y="1071499"/>
                  <a:pt x="6756023" y="1188542"/>
                </a:cubicBezTo>
                <a:cubicBezTo>
                  <a:pt x="6730515" y="1182883"/>
                  <a:pt x="6727803" y="1236044"/>
                  <a:pt x="6712672" y="1246467"/>
                </a:cubicBezTo>
                <a:cubicBezTo>
                  <a:pt x="6700674" y="1241234"/>
                  <a:pt x="6686914" y="1248210"/>
                  <a:pt x="6687440" y="1260662"/>
                </a:cubicBezTo>
                <a:cubicBezTo>
                  <a:pt x="6706387" y="1281105"/>
                  <a:pt x="6637089" y="1291049"/>
                  <a:pt x="6641885" y="1309000"/>
                </a:cubicBezTo>
                <a:cubicBezTo>
                  <a:pt x="6615428" y="1325541"/>
                  <a:pt x="6496868" y="1362901"/>
                  <a:pt x="6489577" y="1398613"/>
                </a:cubicBezTo>
                <a:cubicBezTo>
                  <a:pt x="6438934" y="1437557"/>
                  <a:pt x="6408150" y="1439216"/>
                  <a:pt x="6384287" y="1451239"/>
                </a:cubicBezTo>
                <a:cubicBezTo>
                  <a:pt x="6353231" y="1459670"/>
                  <a:pt x="6322480" y="1490139"/>
                  <a:pt x="6220937" y="1540763"/>
                </a:cubicBezTo>
                <a:cubicBezTo>
                  <a:pt x="6204693" y="1542635"/>
                  <a:pt x="6108072" y="1588639"/>
                  <a:pt x="6109958" y="1601219"/>
                </a:cubicBezTo>
                <a:cubicBezTo>
                  <a:pt x="6078993" y="1617872"/>
                  <a:pt x="6044057" y="1672908"/>
                  <a:pt x="6014458" y="1670184"/>
                </a:cubicBezTo>
                <a:cubicBezTo>
                  <a:pt x="5969352" y="1710290"/>
                  <a:pt x="5873335" y="1807008"/>
                  <a:pt x="5839315" y="1841855"/>
                </a:cubicBezTo>
                <a:cubicBezTo>
                  <a:pt x="5814714" y="1859136"/>
                  <a:pt x="5823315" y="1888532"/>
                  <a:pt x="5810333" y="1879264"/>
                </a:cubicBezTo>
                <a:cubicBezTo>
                  <a:pt x="5809847" y="1889703"/>
                  <a:pt x="5804854" y="1897596"/>
                  <a:pt x="5796856" y="1903903"/>
                </a:cubicBezTo>
                <a:lnTo>
                  <a:pt x="5776991" y="1913445"/>
                </a:lnTo>
                <a:lnTo>
                  <a:pt x="5768324" y="1930187"/>
                </a:lnTo>
                <a:cubicBezTo>
                  <a:pt x="5763604" y="1934681"/>
                  <a:pt x="5756862" y="1937046"/>
                  <a:pt x="5746715" y="1935728"/>
                </a:cubicBezTo>
                <a:cubicBezTo>
                  <a:pt x="5742675" y="1938108"/>
                  <a:pt x="5736889" y="1941888"/>
                  <a:pt x="5730244" y="1946380"/>
                </a:cubicBezTo>
                <a:lnTo>
                  <a:pt x="5551772" y="2005270"/>
                </a:lnTo>
                <a:cubicBezTo>
                  <a:pt x="5468669" y="2047436"/>
                  <a:pt x="5320429" y="2119450"/>
                  <a:pt x="5246617" y="2162655"/>
                </a:cubicBezTo>
                <a:lnTo>
                  <a:pt x="5108893" y="2264498"/>
                </a:lnTo>
                <a:lnTo>
                  <a:pt x="4972149" y="2387894"/>
                </a:lnTo>
                <a:cubicBezTo>
                  <a:pt x="4958199" y="2397068"/>
                  <a:pt x="4944146" y="2406292"/>
                  <a:pt x="4933888" y="2412305"/>
                </a:cubicBezTo>
                <a:cubicBezTo>
                  <a:pt x="4926031" y="2437683"/>
                  <a:pt x="4906397" y="2420081"/>
                  <a:pt x="4886680" y="2435959"/>
                </a:cubicBezTo>
                <a:cubicBezTo>
                  <a:pt x="4879505" y="2447520"/>
                  <a:pt x="4872446" y="2452218"/>
                  <a:pt x="4858349" y="2449951"/>
                </a:cubicBezTo>
                <a:cubicBezTo>
                  <a:pt x="4826189" y="2504934"/>
                  <a:pt x="4829559" y="2465158"/>
                  <a:pt x="4790282" y="2498841"/>
                </a:cubicBezTo>
                <a:cubicBezTo>
                  <a:pt x="4757654" y="2530220"/>
                  <a:pt x="4717406" y="2559468"/>
                  <a:pt x="4695421" y="2608329"/>
                </a:cubicBezTo>
                <a:cubicBezTo>
                  <a:pt x="4692985" y="2620404"/>
                  <a:pt x="4673890" y="2621247"/>
                  <a:pt x="4660953" y="2633640"/>
                </a:cubicBezTo>
                <a:cubicBezTo>
                  <a:pt x="4648016" y="2646033"/>
                  <a:pt x="4637843" y="2667289"/>
                  <a:pt x="4617793" y="2682689"/>
                </a:cubicBezTo>
                <a:cubicBezTo>
                  <a:pt x="4582940" y="2707208"/>
                  <a:pt x="4543392" y="2708552"/>
                  <a:pt x="4540653" y="2726039"/>
                </a:cubicBezTo>
                <a:cubicBezTo>
                  <a:pt x="4520518" y="2734895"/>
                  <a:pt x="4484610" y="2733666"/>
                  <a:pt x="4478244" y="2754222"/>
                </a:cubicBezTo>
                <a:cubicBezTo>
                  <a:pt x="4469356" y="2744308"/>
                  <a:pt x="4460963" y="2773581"/>
                  <a:pt x="4445069" y="2771978"/>
                </a:cubicBezTo>
                <a:cubicBezTo>
                  <a:pt x="4433079" y="2769658"/>
                  <a:pt x="4427736" y="2777998"/>
                  <a:pt x="4418912" y="2782732"/>
                </a:cubicBezTo>
                <a:cubicBezTo>
                  <a:pt x="4404355" y="2783300"/>
                  <a:pt x="4370000" y="2810533"/>
                  <a:pt x="4363178" y="2821763"/>
                </a:cubicBezTo>
                <a:cubicBezTo>
                  <a:pt x="4350513" y="2855639"/>
                  <a:pt x="4286603" y="2864646"/>
                  <a:pt x="4275326" y="2891335"/>
                </a:cubicBezTo>
                <a:cubicBezTo>
                  <a:pt x="4269304" y="2897284"/>
                  <a:pt x="4262661" y="2901653"/>
                  <a:pt x="4255667" y="2905018"/>
                </a:cubicBezTo>
                <a:lnTo>
                  <a:pt x="4234983" y="2912298"/>
                </a:lnTo>
                <a:lnTo>
                  <a:pt x="4226882" y="2910079"/>
                </a:lnTo>
                <a:lnTo>
                  <a:pt x="4215462" y="2916885"/>
                </a:lnTo>
                <a:lnTo>
                  <a:pt x="4211632" y="2917760"/>
                </a:lnTo>
                <a:lnTo>
                  <a:pt x="4190465" y="2923708"/>
                </a:lnTo>
                <a:cubicBezTo>
                  <a:pt x="4211448" y="2943977"/>
                  <a:pt x="4137000" y="2948398"/>
                  <a:pt x="4164947" y="2959675"/>
                </a:cubicBezTo>
                <a:cubicBezTo>
                  <a:pt x="4131823" y="2976992"/>
                  <a:pt x="4167115" y="2983181"/>
                  <a:pt x="4117371" y="2984784"/>
                </a:cubicBezTo>
                <a:cubicBezTo>
                  <a:pt x="4074961" y="3029115"/>
                  <a:pt x="3930684" y="3042351"/>
                  <a:pt x="3904979" y="3091607"/>
                </a:cubicBezTo>
                <a:cubicBezTo>
                  <a:pt x="3848569" y="3136734"/>
                  <a:pt x="3808307" y="3221571"/>
                  <a:pt x="3778911" y="3255548"/>
                </a:cubicBezTo>
                <a:lnTo>
                  <a:pt x="3728606" y="3295465"/>
                </a:lnTo>
                <a:lnTo>
                  <a:pt x="3718668" y="3304992"/>
                </a:lnTo>
                <a:lnTo>
                  <a:pt x="3717842" y="3305447"/>
                </a:lnTo>
                <a:lnTo>
                  <a:pt x="3718578" y="3308616"/>
                </a:lnTo>
                <a:lnTo>
                  <a:pt x="3712398" y="3318359"/>
                </a:lnTo>
                <a:lnTo>
                  <a:pt x="3702979" y="3338545"/>
                </a:lnTo>
                <a:lnTo>
                  <a:pt x="3698626" y="3341390"/>
                </a:lnTo>
                <a:lnTo>
                  <a:pt x="3680384" y="3370390"/>
                </a:lnTo>
                <a:lnTo>
                  <a:pt x="3678906" y="3370346"/>
                </a:lnTo>
                <a:cubicBezTo>
                  <a:pt x="3675169" y="3370915"/>
                  <a:pt x="3671627" y="3372581"/>
                  <a:pt x="3668393" y="3376590"/>
                </a:cubicBezTo>
                <a:cubicBezTo>
                  <a:pt x="3665128" y="3373435"/>
                  <a:pt x="3662941" y="3371857"/>
                  <a:pt x="3661364" y="3371467"/>
                </a:cubicBezTo>
                <a:lnTo>
                  <a:pt x="3658334" y="3373274"/>
                </a:lnTo>
                <a:lnTo>
                  <a:pt x="3657792" y="3373950"/>
                </a:lnTo>
                <a:lnTo>
                  <a:pt x="3651105" y="3389533"/>
                </a:lnTo>
                <a:lnTo>
                  <a:pt x="3648132" y="3388884"/>
                </a:lnTo>
                <a:lnTo>
                  <a:pt x="3643801" y="3396002"/>
                </a:lnTo>
                <a:lnTo>
                  <a:pt x="3639159" y="3398369"/>
                </a:lnTo>
                <a:lnTo>
                  <a:pt x="3617811" y="3425254"/>
                </a:lnTo>
                <a:lnTo>
                  <a:pt x="3616346" y="3425054"/>
                </a:lnTo>
                <a:cubicBezTo>
                  <a:pt x="3612568" y="3425220"/>
                  <a:pt x="3608861" y="3426500"/>
                  <a:pt x="3605202" y="3430140"/>
                </a:cubicBezTo>
                <a:cubicBezTo>
                  <a:pt x="3593624" y="3416203"/>
                  <a:pt x="3596350" y="3429196"/>
                  <a:pt x="3586582" y="3441167"/>
                </a:cubicBezTo>
                <a:lnTo>
                  <a:pt x="3580103" y="3439005"/>
                </a:lnTo>
                <a:lnTo>
                  <a:pt x="3576872" y="3444094"/>
                </a:lnTo>
                <a:lnTo>
                  <a:pt x="3572338" y="3449943"/>
                </a:lnTo>
                <a:lnTo>
                  <a:pt x="3571965" y="3449964"/>
                </a:lnTo>
                <a:cubicBezTo>
                  <a:pt x="3570381" y="3451036"/>
                  <a:pt x="3568666" y="3452883"/>
                  <a:pt x="3566623" y="3455947"/>
                </a:cubicBezTo>
                <a:lnTo>
                  <a:pt x="3564070" y="3460601"/>
                </a:lnTo>
                <a:lnTo>
                  <a:pt x="3526726" y="3463163"/>
                </a:lnTo>
                <a:lnTo>
                  <a:pt x="3525139" y="3464518"/>
                </a:lnTo>
                <a:lnTo>
                  <a:pt x="3506741" y="3487501"/>
                </a:lnTo>
                <a:lnTo>
                  <a:pt x="3501585" y="3492832"/>
                </a:lnTo>
                <a:lnTo>
                  <a:pt x="3501212" y="3492813"/>
                </a:lnTo>
                <a:cubicBezTo>
                  <a:pt x="3499519" y="3493712"/>
                  <a:pt x="3497607" y="3495365"/>
                  <a:pt x="3495239" y="3498192"/>
                </a:cubicBezTo>
                <a:lnTo>
                  <a:pt x="3492183" y="3502548"/>
                </a:lnTo>
                <a:lnTo>
                  <a:pt x="3476697" y="3501956"/>
                </a:lnTo>
                <a:lnTo>
                  <a:pt x="3469187" y="3506574"/>
                </a:lnTo>
                <a:cubicBezTo>
                  <a:pt x="3445645" y="3518609"/>
                  <a:pt x="3423473" y="3525406"/>
                  <a:pt x="3408103" y="3549813"/>
                </a:cubicBezTo>
                <a:cubicBezTo>
                  <a:pt x="3378281" y="3572305"/>
                  <a:pt x="3347536" y="3585981"/>
                  <a:pt x="3326209" y="3609630"/>
                </a:cubicBezTo>
                <a:cubicBezTo>
                  <a:pt x="3312029" y="3612732"/>
                  <a:pt x="3300832" y="3618217"/>
                  <a:pt x="3297595" y="3632513"/>
                </a:cubicBezTo>
                <a:cubicBezTo>
                  <a:pt x="3268034" y="3651465"/>
                  <a:pt x="3252747" y="3646464"/>
                  <a:pt x="3242015" y="3667904"/>
                </a:cubicBezTo>
                <a:cubicBezTo>
                  <a:pt x="3212592" y="3663443"/>
                  <a:pt x="3216999" y="3670428"/>
                  <a:pt x="3213720" y="3680766"/>
                </a:cubicBezTo>
                <a:lnTo>
                  <a:pt x="3212968" y="3681905"/>
                </a:lnTo>
                <a:lnTo>
                  <a:pt x="3208857" y="3681194"/>
                </a:lnTo>
                <a:lnTo>
                  <a:pt x="3203557" y="3683492"/>
                </a:lnTo>
                <a:lnTo>
                  <a:pt x="3192199" y="3693448"/>
                </a:lnTo>
                <a:lnTo>
                  <a:pt x="3188443" y="3697797"/>
                </a:lnTo>
                <a:cubicBezTo>
                  <a:pt x="3185664" y="3700566"/>
                  <a:pt x="3183571" y="3702117"/>
                  <a:pt x="3181853" y="3702869"/>
                </a:cubicBezTo>
                <a:lnTo>
                  <a:pt x="3181526" y="3702803"/>
                </a:lnTo>
                <a:lnTo>
                  <a:pt x="3175672" y="3707933"/>
                </a:lnTo>
                <a:cubicBezTo>
                  <a:pt x="3166167" y="3717032"/>
                  <a:pt x="3157275" y="3726303"/>
                  <a:pt x="3149098" y="3735473"/>
                </a:cubicBezTo>
                <a:cubicBezTo>
                  <a:pt x="3131805" y="3730982"/>
                  <a:pt x="3107037" y="3771274"/>
                  <a:pt x="3093676" y="3747916"/>
                </a:cubicBezTo>
                <a:cubicBezTo>
                  <a:pt x="3082134" y="3759681"/>
                  <a:pt x="3081445" y="3774208"/>
                  <a:pt x="3074500" y="3757479"/>
                </a:cubicBezTo>
                <a:cubicBezTo>
                  <a:pt x="3070379" y="3760967"/>
                  <a:pt x="3066780" y="3761874"/>
                  <a:pt x="3063387" y="3761557"/>
                </a:cubicBezTo>
                <a:lnTo>
                  <a:pt x="3062129" y="3761145"/>
                </a:lnTo>
                <a:lnTo>
                  <a:pt x="3036739" y="3787643"/>
                </a:lnTo>
                <a:lnTo>
                  <a:pt x="3032052" y="3789608"/>
                </a:lnTo>
                <a:lnTo>
                  <a:pt x="3017184" y="3808868"/>
                </a:lnTo>
                <a:lnTo>
                  <a:pt x="3008605" y="3817755"/>
                </a:lnTo>
                <a:cubicBezTo>
                  <a:pt x="3008414" y="3819321"/>
                  <a:pt x="3008224" y="3820887"/>
                  <a:pt x="3008033" y="3822453"/>
                </a:cubicBezTo>
                <a:cubicBezTo>
                  <a:pt x="3006391" y="3826310"/>
                  <a:pt x="3002705" y="3830278"/>
                  <a:pt x="2994428" y="3834466"/>
                </a:cubicBezTo>
                <a:lnTo>
                  <a:pt x="2992169" y="3835021"/>
                </a:lnTo>
                <a:lnTo>
                  <a:pt x="2983549" y="3847993"/>
                </a:lnTo>
                <a:cubicBezTo>
                  <a:pt x="2960510" y="3867678"/>
                  <a:pt x="2901138" y="3908837"/>
                  <a:pt x="2853933" y="3953133"/>
                </a:cubicBezTo>
                <a:cubicBezTo>
                  <a:pt x="2808033" y="3994677"/>
                  <a:pt x="2713619" y="4093809"/>
                  <a:pt x="2700319" y="4113764"/>
                </a:cubicBezTo>
                <a:cubicBezTo>
                  <a:pt x="2643027" y="4162918"/>
                  <a:pt x="2554297" y="4214583"/>
                  <a:pt x="2510176" y="4248057"/>
                </a:cubicBezTo>
                <a:cubicBezTo>
                  <a:pt x="2480008" y="4274910"/>
                  <a:pt x="2451360" y="4302454"/>
                  <a:pt x="2435589" y="4314608"/>
                </a:cubicBezTo>
                <a:cubicBezTo>
                  <a:pt x="2429170" y="4317312"/>
                  <a:pt x="2422437" y="4319228"/>
                  <a:pt x="2415553" y="4320982"/>
                </a:cubicBezTo>
                <a:lnTo>
                  <a:pt x="2411954" y="4321914"/>
                </a:lnTo>
                <a:lnTo>
                  <a:pt x="2354125" y="4349531"/>
                </a:lnTo>
                <a:cubicBezTo>
                  <a:pt x="2343772" y="4371461"/>
                  <a:pt x="2307824" y="4382236"/>
                  <a:pt x="2283738" y="4401913"/>
                </a:cubicBezTo>
                <a:lnTo>
                  <a:pt x="2274639" y="4413265"/>
                </a:lnTo>
                <a:lnTo>
                  <a:pt x="2200361" y="4461969"/>
                </a:lnTo>
                <a:lnTo>
                  <a:pt x="2151385" y="4498639"/>
                </a:lnTo>
                <a:lnTo>
                  <a:pt x="2142612" y="4509639"/>
                </a:lnTo>
                <a:lnTo>
                  <a:pt x="2126867" y="4512135"/>
                </a:lnTo>
                <a:cubicBezTo>
                  <a:pt x="2124531" y="4511693"/>
                  <a:pt x="2122418" y="4510934"/>
                  <a:pt x="2120592" y="4509890"/>
                </a:cubicBezTo>
                <a:lnTo>
                  <a:pt x="2082302" y="4540317"/>
                </a:lnTo>
                <a:lnTo>
                  <a:pt x="2077252" y="4543206"/>
                </a:lnTo>
                <a:lnTo>
                  <a:pt x="2040915" y="4560268"/>
                </a:lnTo>
                <a:lnTo>
                  <a:pt x="1984507" y="4581220"/>
                </a:lnTo>
                <a:cubicBezTo>
                  <a:pt x="1964384" y="4585398"/>
                  <a:pt x="1938044" y="4573840"/>
                  <a:pt x="1921726" y="4594994"/>
                </a:cubicBezTo>
                <a:cubicBezTo>
                  <a:pt x="1920592" y="4581396"/>
                  <a:pt x="1897862" y="4611715"/>
                  <a:pt x="1886796" y="4605417"/>
                </a:cubicBezTo>
                <a:cubicBezTo>
                  <a:pt x="1879070" y="4599422"/>
                  <a:pt x="1870376" y="4607222"/>
                  <a:pt x="1861080" y="4610008"/>
                </a:cubicBezTo>
                <a:cubicBezTo>
                  <a:pt x="1855441" y="4608259"/>
                  <a:pt x="1842338" y="4612554"/>
                  <a:pt x="1829217" y="4618611"/>
                </a:cubicBezTo>
                <a:lnTo>
                  <a:pt x="1809298" y="4630561"/>
                </a:lnTo>
                <a:lnTo>
                  <a:pt x="1734333" y="4646342"/>
                </a:lnTo>
                <a:cubicBezTo>
                  <a:pt x="1653444" y="4693579"/>
                  <a:pt x="1470685" y="4809313"/>
                  <a:pt x="1356409" y="4866278"/>
                </a:cubicBezTo>
                <a:cubicBezTo>
                  <a:pt x="1242133" y="4923243"/>
                  <a:pt x="1130993" y="4949897"/>
                  <a:pt x="1048676" y="4988133"/>
                </a:cubicBezTo>
                <a:lnTo>
                  <a:pt x="862512" y="5095694"/>
                </a:lnTo>
                <a:lnTo>
                  <a:pt x="861635" y="5094880"/>
                </a:lnTo>
                <a:cubicBezTo>
                  <a:pt x="858943" y="5093517"/>
                  <a:pt x="855583" y="5093379"/>
                  <a:pt x="850724" y="5095804"/>
                </a:cubicBezTo>
                <a:cubicBezTo>
                  <a:pt x="851804" y="5076077"/>
                  <a:pt x="845283" y="5091169"/>
                  <a:pt x="830865" y="5100063"/>
                </a:cubicBezTo>
                <a:cubicBezTo>
                  <a:pt x="829326" y="5071407"/>
                  <a:pt x="792234" y="5106340"/>
                  <a:pt x="779694" y="5096364"/>
                </a:cubicBezTo>
                <a:cubicBezTo>
                  <a:pt x="769141" y="5103544"/>
                  <a:pt x="757951" y="5110614"/>
                  <a:pt x="746322" y="5117315"/>
                </a:cubicBezTo>
                <a:lnTo>
                  <a:pt x="739355" y="5120945"/>
                </a:lnTo>
                <a:cubicBezTo>
                  <a:pt x="739274" y="5120887"/>
                  <a:pt x="739192" y="5120831"/>
                  <a:pt x="739112" y="5120776"/>
                </a:cubicBezTo>
                <a:cubicBezTo>
                  <a:pt x="737374" y="5121048"/>
                  <a:pt x="734997" y="5122048"/>
                  <a:pt x="731553" y="5124122"/>
                </a:cubicBezTo>
                <a:lnTo>
                  <a:pt x="713129" y="5134606"/>
                </a:lnTo>
                <a:lnTo>
                  <a:pt x="707783" y="5135422"/>
                </a:lnTo>
                <a:lnTo>
                  <a:pt x="674773" y="5139365"/>
                </a:lnTo>
                <a:cubicBezTo>
                  <a:pt x="654149" y="5146330"/>
                  <a:pt x="611984" y="5162878"/>
                  <a:pt x="580910" y="5175217"/>
                </a:cubicBezTo>
                <a:lnTo>
                  <a:pt x="0" y="5322018"/>
                </a:lnTo>
                <a:lnTo>
                  <a:pt x="47389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A picture containing outdoor, grass, plant&#10;&#10;Description automatically generated">
            <a:extLst>
              <a:ext uri="{FF2B5EF4-FFF2-40B4-BE49-F238E27FC236}">
                <a16:creationId xmlns:a16="http://schemas.microsoft.com/office/drawing/2014/main" id="{E2ED20BD-AA98-D430-7534-88478BFDAD5A}"/>
              </a:ext>
            </a:extLst>
          </p:cNvPr>
          <p:cNvPicPr>
            <a:picLocks noChangeAspect="1"/>
          </p:cNvPicPr>
          <p:nvPr/>
        </p:nvPicPr>
        <p:blipFill>
          <a:blip r:embed="rId2"/>
          <a:stretch>
            <a:fillRect/>
          </a:stretch>
        </p:blipFill>
        <p:spPr>
          <a:xfrm>
            <a:off x="3131" y="-4372"/>
            <a:ext cx="12185736" cy="7409536"/>
          </a:xfrm>
          <a:prstGeom prst="rect">
            <a:avLst/>
          </a:prstGeom>
        </p:spPr>
      </p:pic>
      <p:sp>
        <p:nvSpPr>
          <p:cNvPr id="5" name="TextBox 4">
            <a:extLst>
              <a:ext uri="{FF2B5EF4-FFF2-40B4-BE49-F238E27FC236}">
                <a16:creationId xmlns:a16="http://schemas.microsoft.com/office/drawing/2014/main" id="{DFB928E7-C625-14D5-CBF6-77FDADB1F7B9}"/>
              </a:ext>
            </a:extLst>
          </p:cNvPr>
          <p:cNvSpPr txBox="1"/>
          <p:nvPr/>
        </p:nvSpPr>
        <p:spPr>
          <a:xfrm>
            <a:off x="9715388" y="1512953"/>
            <a:ext cx="1872983" cy="830997"/>
          </a:xfrm>
          <a:prstGeom prst="rect">
            <a:avLst/>
          </a:prstGeom>
          <a:solidFill>
            <a:srgbClr val="332409"/>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Calibri"/>
                <a:cs typeface="Calibri"/>
              </a:rPr>
              <a:t>White-nosed Coatimundis</a:t>
            </a:r>
            <a:endParaRPr lang="en-US">
              <a:solidFill>
                <a:schemeClr val="bg1"/>
              </a:solidFill>
            </a:endParaRPr>
          </a:p>
        </p:txBody>
      </p:sp>
    </p:spTree>
    <p:extLst>
      <p:ext uri="{BB962C8B-B14F-4D97-AF65-F5344CB8AC3E}">
        <p14:creationId xmlns:p14="http://schemas.microsoft.com/office/powerpoint/2010/main" val="108918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EBE291-8C72-5D8B-28B8-89E557E7F156}"/>
              </a:ext>
            </a:extLst>
          </p:cNvPr>
          <p:cNvSpPr txBox="1"/>
          <p:nvPr/>
        </p:nvSpPr>
        <p:spPr>
          <a:xfrm>
            <a:off x="1063048" y="929331"/>
            <a:ext cx="2330816" cy="400110"/>
          </a:xfrm>
          <a:prstGeom prst="rect">
            <a:avLst/>
          </a:prstGeom>
          <a:solidFill>
            <a:schemeClr val="bg2">
              <a:lumMod val="9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Honorable mentions</a:t>
            </a:r>
            <a:endParaRPr lang="en-US" sz="2000" dirty="0"/>
          </a:p>
        </p:txBody>
      </p:sp>
      <p:pic>
        <p:nvPicPr>
          <p:cNvPr id="6" name="Picture 6" descr="A picture containing grass, tree, outdoor, mammal&#10;&#10;Description automatically generated">
            <a:extLst>
              <a:ext uri="{FF2B5EF4-FFF2-40B4-BE49-F238E27FC236}">
                <a16:creationId xmlns:a16="http://schemas.microsoft.com/office/drawing/2014/main" id="{DAE62193-03AF-6DEE-429D-D0A2D7484461}"/>
              </a:ext>
            </a:extLst>
          </p:cNvPr>
          <p:cNvPicPr>
            <a:picLocks noChangeAspect="1"/>
          </p:cNvPicPr>
          <p:nvPr/>
        </p:nvPicPr>
        <p:blipFill>
          <a:blip r:embed="rId2"/>
          <a:stretch>
            <a:fillRect/>
          </a:stretch>
        </p:blipFill>
        <p:spPr>
          <a:xfrm>
            <a:off x="533595" y="1861354"/>
            <a:ext cx="3400425" cy="2028825"/>
          </a:xfrm>
          <a:prstGeom prst="rect">
            <a:avLst/>
          </a:prstGeom>
        </p:spPr>
      </p:pic>
      <p:pic>
        <p:nvPicPr>
          <p:cNvPr id="7" name="Picture 7">
            <a:extLst>
              <a:ext uri="{FF2B5EF4-FFF2-40B4-BE49-F238E27FC236}">
                <a16:creationId xmlns:a16="http://schemas.microsoft.com/office/drawing/2014/main" id="{45BF1F57-404C-C7F6-BC53-3439AAD7CD2D}"/>
              </a:ext>
            </a:extLst>
          </p:cNvPr>
          <p:cNvPicPr>
            <a:picLocks noChangeAspect="1"/>
          </p:cNvPicPr>
          <p:nvPr/>
        </p:nvPicPr>
        <p:blipFill rotWithShape="1">
          <a:blip r:embed="rId3"/>
          <a:srcRect l="34801" t="16667" r="-265" b="17037"/>
          <a:stretch/>
        </p:blipFill>
        <p:spPr>
          <a:xfrm>
            <a:off x="8092987" y="1794418"/>
            <a:ext cx="2821568" cy="2040299"/>
          </a:xfrm>
          <a:prstGeom prst="rect">
            <a:avLst/>
          </a:prstGeom>
        </p:spPr>
      </p:pic>
      <p:pic>
        <p:nvPicPr>
          <p:cNvPr id="8" name="Picture 8">
            <a:extLst>
              <a:ext uri="{FF2B5EF4-FFF2-40B4-BE49-F238E27FC236}">
                <a16:creationId xmlns:a16="http://schemas.microsoft.com/office/drawing/2014/main" id="{94A5E7B9-8978-7DA0-FF20-573FB85F61D8}"/>
              </a:ext>
            </a:extLst>
          </p:cNvPr>
          <p:cNvPicPr>
            <a:picLocks noChangeAspect="1"/>
          </p:cNvPicPr>
          <p:nvPr/>
        </p:nvPicPr>
        <p:blipFill rotWithShape="1">
          <a:blip r:embed="rId4"/>
          <a:srcRect l="27700" r="469" b="-595"/>
          <a:stretch/>
        </p:blipFill>
        <p:spPr>
          <a:xfrm>
            <a:off x="5103574" y="1201455"/>
            <a:ext cx="1997794" cy="2221333"/>
          </a:xfrm>
          <a:prstGeom prst="rect">
            <a:avLst/>
          </a:prstGeom>
        </p:spPr>
      </p:pic>
      <p:pic>
        <p:nvPicPr>
          <p:cNvPr id="9" name="Picture 9">
            <a:extLst>
              <a:ext uri="{FF2B5EF4-FFF2-40B4-BE49-F238E27FC236}">
                <a16:creationId xmlns:a16="http://schemas.microsoft.com/office/drawing/2014/main" id="{9AA468B9-85BC-13AA-E12E-4E9E1173822F}"/>
              </a:ext>
            </a:extLst>
          </p:cNvPr>
          <p:cNvPicPr>
            <a:picLocks noChangeAspect="1"/>
          </p:cNvPicPr>
          <p:nvPr/>
        </p:nvPicPr>
        <p:blipFill rotWithShape="1">
          <a:blip r:embed="rId5"/>
          <a:srcRect l="32234" t="23984" r="366" b="19919"/>
          <a:stretch/>
        </p:blipFill>
        <p:spPr>
          <a:xfrm>
            <a:off x="935081" y="4345617"/>
            <a:ext cx="2608448" cy="1964610"/>
          </a:xfrm>
          <a:prstGeom prst="rect">
            <a:avLst/>
          </a:prstGeom>
        </p:spPr>
      </p:pic>
      <p:pic>
        <p:nvPicPr>
          <p:cNvPr id="10" name="Picture 10">
            <a:extLst>
              <a:ext uri="{FF2B5EF4-FFF2-40B4-BE49-F238E27FC236}">
                <a16:creationId xmlns:a16="http://schemas.microsoft.com/office/drawing/2014/main" id="{F724D11F-785B-66ED-0900-F3170ED45BAB}"/>
              </a:ext>
            </a:extLst>
          </p:cNvPr>
          <p:cNvPicPr>
            <a:picLocks noChangeAspect="1"/>
          </p:cNvPicPr>
          <p:nvPr/>
        </p:nvPicPr>
        <p:blipFill rotWithShape="1">
          <a:blip r:embed="rId6"/>
          <a:srcRect l="15881" t="11498" r="25062" b="12917"/>
          <a:stretch/>
        </p:blipFill>
        <p:spPr>
          <a:xfrm>
            <a:off x="4423710" y="3894563"/>
            <a:ext cx="3357534" cy="2561529"/>
          </a:xfrm>
          <a:prstGeom prst="rect">
            <a:avLst/>
          </a:prstGeom>
        </p:spPr>
      </p:pic>
      <p:pic>
        <p:nvPicPr>
          <p:cNvPr id="11" name="Picture 11" descr="A picture containing outdoor, ocean floor&#10;&#10;Description automatically generated">
            <a:extLst>
              <a:ext uri="{FF2B5EF4-FFF2-40B4-BE49-F238E27FC236}">
                <a16:creationId xmlns:a16="http://schemas.microsoft.com/office/drawing/2014/main" id="{041A16FD-7B12-B01C-73EF-C7B5F1A341C9}"/>
              </a:ext>
            </a:extLst>
          </p:cNvPr>
          <p:cNvPicPr>
            <a:picLocks noChangeAspect="1"/>
          </p:cNvPicPr>
          <p:nvPr/>
        </p:nvPicPr>
        <p:blipFill rotWithShape="1">
          <a:blip r:embed="rId7"/>
          <a:srcRect l="20542" t="13433" r="19413" b="27089"/>
          <a:stretch/>
        </p:blipFill>
        <p:spPr>
          <a:xfrm>
            <a:off x="8159858" y="4497040"/>
            <a:ext cx="2773869" cy="1659920"/>
          </a:xfrm>
          <a:prstGeom prst="rect">
            <a:avLst/>
          </a:prstGeom>
        </p:spPr>
      </p:pic>
    </p:spTree>
    <p:extLst>
      <p:ext uri="{BB962C8B-B14F-4D97-AF65-F5344CB8AC3E}">
        <p14:creationId xmlns:p14="http://schemas.microsoft.com/office/powerpoint/2010/main" val="3452803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4">
            <a:extLst>
              <a:ext uri="{FF2B5EF4-FFF2-40B4-BE49-F238E27FC236}">
                <a16:creationId xmlns:a16="http://schemas.microsoft.com/office/drawing/2014/main" id="{989E0641-F6AC-4C12-B872-9701271C7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79F8C6-A113-5CC0-39CF-0A43A9F91AC9}"/>
              </a:ext>
            </a:extLst>
          </p:cNvPr>
          <p:cNvSpPr txBox="1"/>
          <p:nvPr/>
        </p:nvSpPr>
        <p:spPr>
          <a:xfrm>
            <a:off x="1206742" y="674626"/>
            <a:ext cx="5445269" cy="121602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10000"/>
              </a:lnSpc>
              <a:spcBef>
                <a:spcPct val="0"/>
              </a:spcBef>
              <a:spcAft>
                <a:spcPts val="600"/>
              </a:spcAft>
            </a:pPr>
            <a:r>
              <a:rPr lang="en-US" sz="2800" cap="all" spc="600" dirty="0">
                <a:solidFill>
                  <a:schemeClr val="tx1">
                    <a:lumMod val="85000"/>
                    <a:lumOff val="15000"/>
                  </a:schemeClr>
                </a:solidFill>
                <a:latin typeface="Calibri"/>
                <a:ea typeface="Batang"/>
                <a:cs typeface="Calibri"/>
              </a:rPr>
              <a:t>Campus Camera</a:t>
            </a:r>
          </a:p>
        </p:txBody>
      </p:sp>
      <p:sp>
        <p:nvSpPr>
          <p:cNvPr id="6" name="TextBox 5">
            <a:extLst>
              <a:ext uri="{FF2B5EF4-FFF2-40B4-BE49-F238E27FC236}">
                <a16:creationId xmlns:a16="http://schemas.microsoft.com/office/drawing/2014/main" id="{C9B7F0F4-F916-6CA2-3610-8D422CACE19B}"/>
              </a:ext>
            </a:extLst>
          </p:cNvPr>
          <p:cNvSpPr txBox="1"/>
          <p:nvPr/>
        </p:nvSpPr>
        <p:spPr>
          <a:xfrm>
            <a:off x="964288" y="2028416"/>
            <a:ext cx="5445270" cy="45744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85750">
              <a:spcAft>
                <a:spcPts val="600"/>
              </a:spcAft>
              <a:buFont typeface="Arial"/>
              <a:buChar char="•"/>
            </a:pPr>
            <a:r>
              <a:rPr lang="en-US" spc="50" dirty="0">
                <a:solidFill>
                  <a:schemeClr val="tx1">
                    <a:lumMod val="85000"/>
                    <a:lumOff val="15000"/>
                  </a:schemeClr>
                </a:solidFill>
                <a:latin typeface="Calibri"/>
                <a:ea typeface="Batang"/>
                <a:cs typeface="Calibri"/>
              </a:rPr>
              <a:t>Sonoran Underwood Garden at CAPLA</a:t>
            </a:r>
          </a:p>
          <a:p>
            <a:pPr marL="285750" indent="-285750">
              <a:spcAft>
                <a:spcPts val="600"/>
              </a:spcAft>
              <a:buFont typeface="Arial"/>
              <a:buChar char="•"/>
            </a:pPr>
            <a:r>
              <a:rPr lang="en-US" spc="50" dirty="0">
                <a:solidFill>
                  <a:schemeClr val="tx1">
                    <a:lumMod val="85000"/>
                    <a:lumOff val="15000"/>
                  </a:schemeClr>
                </a:solidFill>
                <a:latin typeface="Calibri"/>
                <a:ea typeface="Batang"/>
                <a:cs typeface="Calibri"/>
              </a:rPr>
              <a:t>10 weeks of monitoring</a:t>
            </a:r>
          </a:p>
          <a:p>
            <a:pPr marL="285750" indent="-285750">
              <a:spcAft>
                <a:spcPts val="600"/>
              </a:spcAft>
              <a:buFont typeface="Arial"/>
              <a:buChar char="•"/>
            </a:pPr>
            <a:r>
              <a:rPr lang="en-US" spc="50" dirty="0">
                <a:solidFill>
                  <a:schemeClr val="tx1">
                    <a:lumMod val="85000"/>
                    <a:lumOff val="15000"/>
                  </a:schemeClr>
                </a:solidFill>
                <a:latin typeface="Calibri"/>
                <a:ea typeface="Batang"/>
                <a:cs typeface="Calibri"/>
              </a:rPr>
              <a:t>1400+ pictures in all</a:t>
            </a:r>
          </a:p>
          <a:p>
            <a:pPr marL="285750" indent="-285750">
              <a:spcAft>
                <a:spcPts val="600"/>
              </a:spcAft>
              <a:buFont typeface="Arial"/>
              <a:buChar char="•"/>
            </a:pPr>
            <a:r>
              <a:rPr lang="en-US" spc="50" dirty="0">
                <a:solidFill>
                  <a:schemeClr val="tx1">
                    <a:lumMod val="85000"/>
                    <a:lumOff val="15000"/>
                  </a:schemeClr>
                </a:solidFill>
                <a:latin typeface="Calibri"/>
                <a:ea typeface="Batang"/>
                <a:cs typeface="Calibri"/>
              </a:rPr>
              <a:t>8 total species captured on camera</a:t>
            </a:r>
          </a:p>
          <a:p>
            <a:pPr marL="285750" indent="-285750">
              <a:spcAft>
                <a:spcPts val="600"/>
              </a:spcAft>
              <a:buFont typeface="Arial"/>
              <a:buChar char="•"/>
            </a:pPr>
            <a:endParaRPr lang="en-US" spc="50" dirty="0">
              <a:solidFill>
                <a:schemeClr val="tx1">
                  <a:lumMod val="85000"/>
                  <a:lumOff val="15000"/>
                </a:schemeClr>
              </a:solidFill>
              <a:latin typeface="Calibri"/>
              <a:ea typeface="Batang"/>
              <a:cs typeface="Calibri"/>
            </a:endParaRPr>
          </a:p>
          <a:p>
            <a:pPr>
              <a:spcAft>
                <a:spcPts val="600"/>
              </a:spcAft>
            </a:pPr>
            <a:r>
              <a:rPr lang="en-US" spc="50" dirty="0">
                <a:solidFill>
                  <a:schemeClr val="tx1">
                    <a:lumMod val="85000"/>
                    <a:lumOff val="15000"/>
                  </a:schemeClr>
                </a:solidFill>
                <a:latin typeface="Calibri"/>
                <a:ea typeface="Batang"/>
                <a:cs typeface="Calibri"/>
              </a:rPr>
              <a:t>I'd expected more urban wildlife to use this space, since it’s a good re-creation of the natural Sonoran desert riparian habitat. The garden may be too urban-</a:t>
            </a:r>
            <a:r>
              <a:rPr lang="en-US" spc="50" dirty="0" err="1">
                <a:solidFill>
                  <a:schemeClr val="tx1">
                    <a:lumMod val="85000"/>
                    <a:lumOff val="15000"/>
                  </a:schemeClr>
                </a:solidFill>
                <a:latin typeface="Calibri"/>
                <a:ea typeface="Batang"/>
                <a:cs typeface="Calibri"/>
              </a:rPr>
              <a:t>ly</a:t>
            </a:r>
            <a:r>
              <a:rPr lang="en-US" spc="50" dirty="0">
                <a:solidFill>
                  <a:schemeClr val="tx1">
                    <a:lumMod val="85000"/>
                    <a:lumOff val="15000"/>
                  </a:schemeClr>
                </a:solidFill>
                <a:latin typeface="Calibri"/>
                <a:ea typeface="Batang"/>
                <a:cs typeface="Calibri"/>
              </a:rPr>
              <a:t> remote for more species to locate. Other disturbances may come from the fact that this area is frequented by humans, right next to a busy parking lot, and bordered by CAPLA, which is in turn bordered by Speedway Blvd., a notoriously busy street.</a:t>
            </a:r>
          </a:p>
        </p:txBody>
      </p:sp>
      <p:sp>
        <p:nvSpPr>
          <p:cNvPr id="30" name="Freeform: Shape 16">
            <a:extLst>
              <a:ext uri="{FF2B5EF4-FFF2-40B4-BE49-F238E27FC236}">
                <a16:creationId xmlns:a16="http://schemas.microsoft.com/office/drawing/2014/main" id="{673E492F-779E-45B2-B2E6-C9E554F78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5929" y="906400"/>
            <a:ext cx="2057842" cy="22171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t>z</a:t>
            </a:r>
          </a:p>
        </p:txBody>
      </p:sp>
      <p:pic>
        <p:nvPicPr>
          <p:cNvPr id="9" name="Picture 9" descr="A picture containing tree, outdoor, gallinaceous bird, standing&#10;&#10;Description automatically generated">
            <a:extLst>
              <a:ext uri="{FF2B5EF4-FFF2-40B4-BE49-F238E27FC236}">
                <a16:creationId xmlns:a16="http://schemas.microsoft.com/office/drawing/2014/main" id="{CA620CA0-13C8-E2E5-D39E-953B8159FBA6}"/>
              </a:ext>
            </a:extLst>
          </p:cNvPr>
          <p:cNvPicPr>
            <a:picLocks noChangeAspect="1"/>
          </p:cNvPicPr>
          <p:nvPr/>
        </p:nvPicPr>
        <p:blipFill rotWithShape="1">
          <a:blip r:embed="rId2"/>
          <a:srcRect l="12930" r="4442" b="-7"/>
          <a:stretch/>
        </p:blipFill>
        <p:spPr>
          <a:xfrm>
            <a:off x="7065369" y="1075938"/>
            <a:ext cx="1727930" cy="1882214"/>
          </a:xfrm>
          <a:prstGeom prst="rect">
            <a:avLst/>
          </a:prstGeom>
        </p:spPr>
      </p:pic>
      <p:sp>
        <p:nvSpPr>
          <p:cNvPr id="31" name="Freeform: Shape 18">
            <a:extLst>
              <a:ext uri="{FF2B5EF4-FFF2-40B4-BE49-F238E27FC236}">
                <a16:creationId xmlns:a16="http://schemas.microsoft.com/office/drawing/2014/main" id="{7822A603-E30D-4C4B-BBD7-095EA1D8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160" y="0"/>
            <a:ext cx="1733839" cy="6858000"/>
          </a:xfrm>
          <a:custGeom>
            <a:avLst/>
            <a:gdLst>
              <a:gd name="connsiteX0" fmla="*/ 589058 w 1733839"/>
              <a:gd name="connsiteY0" fmla="*/ 0 h 6858000"/>
              <a:gd name="connsiteX1" fmla="*/ 695506 w 1733839"/>
              <a:gd name="connsiteY1" fmla="*/ 0 h 6858000"/>
              <a:gd name="connsiteX2" fmla="*/ 1050879 w 1733839"/>
              <a:gd name="connsiteY2" fmla="*/ 0 h 6858000"/>
              <a:gd name="connsiteX3" fmla="*/ 1733839 w 1733839"/>
              <a:gd name="connsiteY3" fmla="*/ 0 h 6858000"/>
              <a:gd name="connsiteX4" fmla="*/ 1733839 w 1733839"/>
              <a:gd name="connsiteY4" fmla="*/ 6858000 h 6858000"/>
              <a:gd name="connsiteX5" fmla="*/ 1050879 w 1733839"/>
              <a:gd name="connsiteY5" fmla="*/ 6858000 h 6858000"/>
              <a:gd name="connsiteX6" fmla="*/ 695506 w 1733839"/>
              <a:gd name="connsiteY6" fmla="*/ 6858000 h 6858000"/>
              <a:gd name="connsiteX7" fmla="*/ 0 w 1733839"/>
              <a:gd name="connsiteY7" fmla="*/ 6858000 h 6858000"/>
              <a:gd name="connsiteX8" fmla="*/ 892 w 1733839"/>
              <a:gd name="connsiteY8" fmla="*/ 6851959 h 6858000"/>
              <a:gd name="connsiteX9" fmla="*/ 27720 w 1733839"/>
              <a:gd name="connsiteY9" fmla="*/ 6694854 h 6858000"/>
              <a:gd name="connsiteX10" fmla="*/ 50142 w 1733839"/>
              <a:gd name="connsiteY10" fmla="*/ 6555141 h 6858000"/>
              <a:gd name="connsiteX11" fmla="*/ 64908 w 1733839"/>
              <a:gd name="connsiteY11" fmla="*/ 6499945 h 6858000"/>
              <a:gd name="connsiteX12" fmla="*/ 79232 w 1733839"/>
              <a:gd name="connsiteY12" fmla="*/ 6462052 h 6858000"/>
              <a:gd name="connsiteX13" fmla="*/ 96432 w 1733839"/>
              <a:gd name="connsiteY13" fmla="*/ 6353365 h 6858000"/>
              <a:gd name="connsiteX14" fmla="*/ 116894 w 1733839"/>
              <a:gd name="connsiteY14" fmla="*/ 6168099 h 6858000"/>
              <a:gd name="connsiteX15" fmla="*/ 123029 w 1733839"/>
              <a:gd name="connsiteY15" fmla="*/ 6129910 h 6858000"/>
              <a:gd name="connsiteX16" fmla="*/ 135371 w 1733839"/>
              <a:gd name="connsiteY16" fmla="*/ 6102071 h 6858000"/>
              <a:gd name="connsiteX17" fmla="*/ 144395 w 1733839"/>
              <a:gd name="connsiteY17" fmla="*/ 6099954 h 6858000"/>
              <a:gd name="connsiteX18" fmla="*/ 148903 w 1733839"/>
              <a:gd name="connsiteY18" fmla="*/ 6079752 h 6858000"/>
              <a:gd name="connsiteX19" fmla="*/ 158366 w 1733839"/>
              <a:gd name="connsiteY19" fmla="*/ 5968395 h 6858000"/>
              <a:gd name="connsiteX20" fmla="*/ 179836 w 1733839"/>
              <a:gd name="connsiteY20" fmla="*/ 5889852 h 6858000"/>
              <a:gd name="connsiteX21" fmla="*/ 189483 w 1733839"/>
              <a:gd name="connsiteY21" fmla="*/ 5559484 h 6858000"/>
              <a:gd name="connsiteX22" fmla="*/ 242110 w 1733839"/>
              <a:gd name="connsiteY22" fmla="*/ 5167343 h 6858000"/>
              <a:gd name="connsiteX23" fmla="*/ 299275 w 1733839"/>
              <a:gd name="connsiteY23" fmla="*/ 4934305 h 6858000"/>
              <a:gd name="connsiteX24" fmla="*/ 290553 w 1733839"/>
              <a:gd name="connsiteY24" fmla="*/ 4909400 h 6858000"/>
              <a:gd name="connsiteX25" fmla="*/ 287623 w 1733839"/>
              <a:gd name="connsiteY25" fmla="*/ 4883139 h 6858000"/>
              <a:gd name="connsiteX26" fmla="*/ 289330 w 1733839"/>
              <a:gd name="connsiteY26" fmla="*/ 4880455 h 6858000"/>
              <a:gd name="connsiteX27" fmla="*/ 292063 w 1733839"/>
              <a:gd name="connsiteY27" fmla="*/ 4851513 h 6858000"/>
              <a:gd name="connsiteX28" fmla="*/ 291160 w 1733839"/>
              <a:gd name="connsiteY28" fmla="*/ 4716425 h 6858000"/>
              <a:gd name="connsiteX29" fmla="*/ 292734 w 1733839"/>
              <a:gd name="connsiteY29" fmla="*/ 4715998 h 6858000"/>
              <a:gd name="connsiteX30" fmla="*/ 296369 w 1733839"/>
              <a:gd name="connsiteY30" fmla="*/ 4708369 h 6858000"/>
              <a:gd name="connsiteX31" fmla="*/ 285926 w 1733839"/>
              <a:gd name="connsiteY31" fmla="*/ 4659816 h 6858000"/>
              <a:gd name="connsiteX32" fmla="*/ 234413 w 1733839"/>
              <a:gd name="connsiteY32" fmla="*/ 4516668 h 6858000"/>
              <a:gd name="connsiteX33" fmla="*/ 238357 w 1733839"/>
              <a:gd name="connsiteY33" fmla="*/ 4201563 h 6858000"/>
              <a:gd name="connsiteX34" fmla="*/ 194621 w 1733839"/>
              <a:gd name="connsiteY34" fmla="*/ 4123559 h 6858000"/>
              <a:gd name="connsiteX35" fmla="*/ 187442 w 1733839"/>
              <a:gd name="connsiteY35" fmla="*/ 4062454 h 6858000"/>
              <a:gd name="connsiteX36" fmla="*/ 161421 w 1733839"/>
              <a:gd name="connsiteY36" fmla="*/ 3874138 h 6858000"/>
              <a:gd name="connsiteX37" fmla="*/ 87651 w 1733839"/>
              <a:gd name="connsiteY37" fmla="*/ 3615332 h 6858000"/>
              <a:gd name="connsiteX38" fmla="*/ 70054 w 1733839"/>
              <a:gd name="connsiteY38" fmla="*/ 3528750 h 6858000"/>
              <a:gd name="connsiteX39" fmla="*/ 72950 w 1733839"/>
              <a:gd name="connsiteY39" fmla="*/ 3473436 h 6858000"/>
              <a:gd name="connsiteX40" fmla="*/ 92003 w 1733839"/>
              <a:gd name="connsiteY40" fmla="*/ 3396718 h 6858000"/>
              <a:gd name="connsiteX41" fmla="*/ 137341 w 1733839"/>
              <a:gd name="connsiteY41" fmla="*/ 2991944 h 6858000"/>
              <a:gd name="connsiteX42" fmla="*/ 160880 w 1733839"/>
              <a:gd name="connsiteY42" fmla="*/ 2889135 h 6858000"/>
              <a:gd name="connsiteX43" fmla="*/ 149649 w 1733839"/>
              <a:gd name="connsiteY43" fmla="*/ 2785156 h 6858000"/>
              <a:gd name="connsiteX44" fmla="*/ 165658 w 1733839"/>
              <a:gd name="connsiteY44" fmla="*/ 2750753 h 6858000"/>
              <a:gd name="connsiteX45" fmla="*/ 168768 w 1733839"/>
              <a:gd name="connsiteY45" fmla="*/ 2744971 h 6858000"/>
              <a:gd name="connsiteX46" fmla="*/ 173593 w 1733839"/>
              <a:gd name="connsiteY46" fmla="*/ 2718600 h 6858000"/>
              <a:gd name="connsiteX47" fmla="*/ 184487 w 1733839"/>
              <a:gd name="connsiteY47" fmla="*/ 2715189 h 6858000"/>
              <a:gd name="connsiteX48" fmla="*/ 198578 w 1733839"/>
              <a:gd name="connsiteY48" fmla="*/ 2678384 h 6858000"/>
              <a:gd name="connsiteX49" fmla="*/ 204796 w 1733839"/>
              <a:gd name="connsiteY49" fmla="*/ 2628725 h 6858000"/>
              <a:gd name="connsiteX50" fmla="*/ 223651 w 1733839"/>
              <a:gd name="connsiteY50" fmla="*/ 2388513 h 6858000"/>
              <a:gd name="connsiteX51" fmla="*/ 241028 w 1733839"/>
              <a:gd name="connsiteY51" fmla="*/ 2247203 h 6858000"/>
              <a:gd name="connsiteX52" fmla="*/ 257204 w 1733839"/>
              <a:gd name="connsiteY52" fmla="*/ 2197300 h 6858000"/>
              <a:gd name="connsiteX53" fmla="*/ 273356 w 1733839"/>
              <a:gd name="connsiteY53" fmla="*/ 2125071 h 6858000"/>
              <a:gd name="connsiteX54" fmla="*/ 309272 w 1733839"/>
              <a:gd name="connsiteY54" fmla="*/ 2000525 h 6858000"/>
              <a:gd name="connsiteX55" fmla="*/ 344638 w 1733839"/>
              <a:gd name="connsiteY55" fmla="*/ 1828108 h 6858000"/>
              <a:gd name="connsiteX56" fmla="*/ 329514 w 1733839"/>
              <a:gd name="connsiteY56" fmla="*/ 1686412 h 6858000"/>
              <a:gd name="connsiteX57" fmla="*/ 347637 w 1733839"/>
              <a:gd name="connsiteY57" fmla="*/ 1587892 h 6858000"/>
              <a:gd name="connsiteX58" fmla="*/ 331555 w 1733839"/>
              <a:gd name="connsiteY58" fmla="*/ 1253932 h 6858000"/>
              <a:gd name="connsiteX59" fmla="*/ 351485 w 1733839"/>
              <a:gd name="connsiteY59" fmla="*/ 1078707 h 6858000"/>
              <a:gd name="connsiteX60" fmla="*/ 366519 w 1733839"/>
              <a:gd name="connsiteY60" fmla="*/ 1019564 h 6858000"/>
              <a:gd name="connsiteX61" fmla="*/ 391212 w 1733839"/>
              <a:gd name="connsiteY61" fmla="*/ 920284 h 6858000"/>
              <a:gd name="connsiteX62" fmla="*/ 429269 w 1733839"/>
              <a:gd name="connsiteY62" fmla="*/ 853593 h 6858000"/>
              <a:gd name="connsiteX63" fmla="*/ 442148 w 1733839"/>
              <a:gd name="connsiteY63" fmla="*/ 767605 h 6858000"/>
              <a:gd name="connsiteX64" fmla="*/ 419789 w 1733839"/>
              <a:gd name="connsiteY64" fmla="*/ 737918 h 6858000"/>
              <a:gd name="connsiteX65" fmla="*/ 441797 w 1733839"/>
              <a:gd name="connsiteY65" fmla="*/ 649088 h 6858000"/>
              <a:gd name="connsiteX66" fmla="*/ 477957 w 1733839"/>
              <a:gd name="connsiteY66" fmla="*/ 515401 h 6858000"/>
              <a:gd name="connsiteX67" fmla="*/ 492267 w 1733839"/>
              <a:gd name="connsiteY67" fmla="*/ 435789 h 6858000"/>
              <a:gd name="connsiteX68" fmla="*/ 538464 w 1733839"/>
              <a:gd name="connsiteY68" fmla="*/ 221057 h 6858000"/>
              <a:gd name="connsiteX69" fmla="*/ 590155 w 1733839"/>
              <a:gd name="connsiteY69" fmla="*/ 80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33839" h="6858000">
                <a:moveTo>
                  <a:pt x="589058" y="0"/>
                </a:moveTo>
                <a:lnTo>
                  <a:pt x="695506" y="0"/>
                </a:lnTo>
                <a:lnTo>
                  <a:pt x="1050879" y="0"/>
                </a:lnTo>
                <a:lnTo>
                  <a:pt x="1733839" y="0"/>
                </a:lnTo>
                <a:lnTo>
                  <a:pt x="1733839" y="6858000"/>
                </a:lnTo>
                <a:lnTo>
                  <a:pt x="1050879" y="6858000"/>
                </a:lnTo>
                <a:lnTo>
                  <a:pt x="695506" y="6858000"/>
                </a:lnTo>
                <a:lnTo>
                  <a:pt x="0" y="6858000"/>
                </a:lnTo>
                <a:lnTo>
                  <a:pt x="892" y="6851959"/>
                </a:lnTo>
                <a:cubicBezTo>
                  <a:pt x="8671" y="6803742"/>
                  <a:pt x="20818" y="6737013"/>
                  <a:pt x="27720" y="6694854"/>
                </a:cubicBezTo>
                <a:cubicBezTo>
                  <a:pt x="38268" y="6664679"/>
                  <a:pt x="61482" y="6595467"/>
                  <a:pt x="50142" y="6555141"/>
                </a:cubicBezTo>
                <a:cubicBezTo>
                  <a:pt x="66223" y="6565788"/>
                  <a:pt x="49478" y="6508860"/>
                  <a:pt x="64908" y="6499945"/>
                </a:cubicBezTo>
                <a:cubicBezTo>
                  <a:pt x="77466" y="6495142"/>
                  <a:pt x="75313" y="6476752"/>
                  <a:pt x="79232" y="6462052"/>
                </a:cubicBezTo>
                <a:cubicBezTo>
                  <a:pt x="91683" y="6450356"/>
                  <a:pt x="99661" y="6377856"/>
                  <a:pt x="96432" y="6353365"/>
                </a:cubicBezTo>
                <a:cubicBezTo>
                  <a:pt x="79671" y="6285311"/>
                  <a:pt x="128947" y="6222673"/>
                  <a:pt x="116894" y="6168099"/>
                </a:cubicBezTo>
                <a:cubicBezTo>
                  <a:pt x="117322" y="6153355"/>
                  <a:pt x="119605" y="6140892"/>
                  <a:pt x="123029" y="6129910"/>
                </a:cubicBezTo>
                <a:lnTo>
                  <a:pt x="135371" y="6102071"/>
                </a:lnTo>
                <a:lnTo>
                  <a:pt x="144395" y="6099954"/>
                </a:lnTo>
                <a:lnTo>
                  <a:pt x="148903" y="6079752"/>
                </a:lnTo>
                <a:lnTo>
                  <a:pt x="158366" y="5968395"/>
                </a:lnTo>
                <a:cubicBezTo>
                  <a:pt x="173449" y="5913997"/>
                  <a:pt x="137014" y="5929232"/>
                  <a:pt x="179836" y="5889852"/>
                </a:cubicBezTo>
                <a:cubicBezTo>
                  <a:pt x="180829" y="5781780"/>
                  <a:pt x="207382" y="5663801"/>
                  <a:pt x="189483" y="5559484"/>
                </a:cubicBezTo>
                <a:cubicBezTo>
                  <a:pt x="202245" y="5439735"/>
                  <a:pt x="227910" y="5271516"/>
                  <a:pt x="242110" y="5167343"/>
                </a:cubicBezTo>
                <a:cubicBezTo>
                  <a:pt x="259581" y="5083368"/>
                  <a:pt x="261157" y="5001485"/>
                  <a:pt x="299275" y="4934305"/>
                </a:cubicBezTo>
                <a:cubicBezTo>
                  <a:pt x="295179" y="4926661"/>
                  <a:pt x="292398" y="4918270"/>
                  <a:pt x="290553" y="4909400"/>
                </a:cubicBezTo>
                <a:lnTo>
                  <a:pt x="287623" y="4883139"/>
                </a:lnTo>
                <a:lnTo>
                  <a:pt x="289330" y="4880455"/>
                </a:lnTo>
                <a:cubicBezTo>
                  <a:pt x="293705" y="4867468"/>
                  <a:pt x="293823" y="4858573"/>
                  <a:pt x="292063" y="4851513"/>
                </a:cubicBezTo>
                <a:lnTo>
                  <a:pt x="291160" y="4716425"/>
                </a:lnTo>
                <a:lnTo>
                  <a:pt x="292734" y="4715998"/>
                </a:lnTo>
                <a:lnTo>
                  <a:pt x="296369" y="4708369"/>
                </a:lnTo>
                <a:lnTo>
                  <a:pt x="285926" y="4659816"/>
                </a:lnTo>
                <a:cubicBezTo>
                  <a:pt x="274769" y="4616544"/>
                  <a:pt x="239874" y="4556239"/>
                  <a:pt x="234413" y="4516668"/>
                </a:cubicBezTo>
                <a:cubicBezTo>
                  <a:pt x="208824" y="4379049"/>
                  <a:pt x="248703" y="4270469"/>
                  <a:pt x="238357" y="4201563"/>
                </a:cubicBezTo>
                <a:cubicBezTo>
                  <a:pt x="230128" y="4159172"/>
                  <a:pt x="201774" y="4144027"/>
                  <a:pt x="194621" y="4123559"/>
                </a:cubicBezTo>
                <a:cubicBezTo>
                  <a:pt x="191140" y="4106249"/>
                  <a:pt x="164398" y="4078750"/>
                  <a:pt x="187442" y="4062454"/>
                </a:cubicBezTo>
                <a:cubicBezTo>
                  <a:pt x="153177" y="3970610"/>
                  <a:pt x="179384" y="3951379"/>
                  <a:pt x="161421" y="3874138"/>
                </a:cubicBezTo>
                <a:cubicBezTo>
                  <a:pt x="104818" y="3787816"/>
                  <a:pt x="151343" y="3663152"/>
                  <a:pt x="87651" y="3615332"/>
                </a:cubicBezTo>
                <a:lnTo>
                  <a:pt x="70054" y="3528750"/>
                </a:lnTo>
                <a:lnTo>
                  <a:pt x="72950" y="3473436"/>
                </a:lnTo>
                <a:cubicBezTo>
                  <a:pt x="76038" y="3447907"/>
                  <a:pt x="81670" y="3421667"/>
                  <a:pt x="92003" y="3396718"/>
                </a:cubicBezTo>
                <a:cubicBezTo>
                  <a:pt x="79328" y="3192821"/>
                  <a:pt x="122229" y="3126867"/>
                  <a:pt x="137341" y="2991944"/>
                </a:cubicBezTo>
                <a:cubicBezTo>
                  <a:pt x="188093" y="2937951"/>
                  <a:pt x="144319" y="2960356"/>
                  <a:pt x="160880" y="2889135"/>
                </a:cubicBezTo>
                <a:cubicBezTo>
                  <a:pt x="119456" y="2893044"/>
                  <a:pt x="193265" y="2807843"/>
                  <a:pt x="149649" y="2785156"/>
                </a:cubicBezTo>
                <a:cubicBezTo>
                  <a:pt x="154043" y="2772915"/>
                  <a:pt x="159677" y="2761770"/>
                  <a:pt x="165658" y="2750753"/>
                </a:cubicBezTo>
                <a:lnTo>
                  <a:pt x="168768" y="2744971"/>
                </a:lnTo>
                <a:lnTo>
                  <a:pt x="173593" y="2718600"/>
                </a:lnTo>
                <a:lnTo>
                  <a:pt x="184487" y="2715189"/>
                </a:lnTo>
                <a:lnTo>
                  <a:pt x="198578" y="2678384"/>
                </a:lnTo>
                <a:cubicBezTo>
                  <a:pt x="202383" y="2663978"/>
                  <a:pt x="204753" y="2647747"/>
                  <a:pt x="204796" y="2628725"/>
                </a:cubicBezTo>
                <a:cubicBezTo>
                  <a:pt x="188383" y="2559344"/>
                  <a:pt x="246220" y="2474897"/>
                  <a:pt x="223651" y="2388513"/>
                </a:cubicBezTo>
                <a:cubicBezTo>
                  <a:pt x="218937" y="2357215"/>
                  <a:pt x="226280" y="2263217"/>
                  <a:pt x="241028" y="2247203"/>
                </a:cubicBezTo>
                <a:cubicBezTo>
                  <a:pt x="245313" y="2227968"/>
                  <a:pt x="242100" y="2204441"/>
                  <a:pt x="257204" y="2197300"/>
                </a:cubicBezTo>
                <a:cubicBezTo>
                  <a:pt x="275660" y="2184640"/>
                  <a:pt x="253472" y="2112583"/>
                  <a:pt x="273356" y="2125071"/>
                </a:cubicBezTo>
                <a:cubicBezTo>
                  <a:pt x="258270" y="2073994"/>
                  <a:pt x="297433" y="2040202"/>
                  <a:pt x="309272" y="2000525"/>
                </a:cubicBezTo>
                <a:cubicBezTo>
                  <a:pt x="293618" y="1959798"/>
                  <a:pt x="333891" y="1916723"/>
                  <a:pt x="344638" y="1828108"/>
                </a:cubicBezTo>
                <a:cubicBezTo>
                  <a:pt x="326387" y="1783182"/>
                  <a:pt x="352166" y="1768478"/>
                  <a:pt x="329514" y="1686412"/>
                </a:cubicBezTo>
                <a:cubicBezTo>
                  <a:pt x="330013" y="1646375"/>
                  <a:pt x="347296" y="1659973"/>
                  <a:pt x="347637" y="1587892"/>
                </a:cubicBezTo>
                <a:cubicBezTo>
                  <a:pt x="319008" y="1459517"/>
                  <a:pt x="330428" y="1355166"/>
                  <a:pt x="331555" y="1253932"/>
                </a:cubicBezTo>
                <a:cubicBezTo>
                  <a:pt x="337253" y="1140938"/>
                  <a:pt x="375876" y="1230689"/>
                  <a:pt x="351485" y="1078707"/>
                </a:cubicBezTo>
                <a:cubicBezTo>
                  <a:pt x="368751" y="1069304"/>
                  <a:pt x="371212" y="1051940"/>
                  <a:pt x="366519" y="1019564"/>
                </a:cubicBezTo>
                <a:cubicBezTo>
                  <a:pt x="370469" y="965078"/>
                  <a:pt x="409837" y="983342"/>
                  <a:pt x="391212" y="920284"/>
                </a:cubicBezTo>
                <a:cubicBezTo>
                  <a:pt x="411628" y="937645"/>
                  <a:pt x="409488" y="820746"/>
                  <a:pt x="429269" y="853593"/>
                </a:cubicBezTo>
                <a:cubicBezTo>
                  <a:pt x="452170" y="825311"/>
                  <a:pt x="421816" y="796536"/>
                  <a:pt x="442148" y="767605"/>
                </a:cubicBezTo>
                <a:cubicBezTo>
                  <a:pt x="449945" y="729597"/>
                  <a:pt x="417101" y="782107"/>
                  <a:pt x="419789" y="737918"/>
                </a:cubicBezTo>
                <a:cubicBezTo>
                  <a:pt x="426908" y="685712"/>
                  <a:pt x="387719" y="671883"/>
                  <a:pt x="441797" y="649088"/>
                </a:cubicBezTo>
                <a:cubicBezTo>
                  <a:pt x="435288" y="589473"/>
                  <a:pt x="458844" y="586799"/>
                  <a:pt x="477957" y="515401"/>
                </a:cubicBezTo>
                <a:cubicBezTo>
                  <a:pt x="468767" y="479307"/>
                  <a:pt x="477566" y="456179"/>
                  <a:pt x="492267" y="435789"/>
                </a:cubicBezTo>
                <a:cubicBezTo>
                  <a:pt x="496846" y="361187"/>
                  <a:pt x="522296" y="300896"/>
                  <a:pt x="538464" y="221057"/>
                </a:cubicBezTo>
                <a:cubicBezTo>
                  <a:pt x="533797" y="126654"/>
                  <a:pt x="573017" y="93429"/>
                  <a:pt x="590155" y="8052"/>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0">
            <a:extLst>
              <a:ext uri="{FF2B5EF4-FFF2-40B4-BE49-F238E27FC236}">
                <a16:creationId xmlns:a16="http://schemas.microsoft.com/office/drawing/2014/main" id="{422CDA23-DED4-441E-8324-A9BC6C55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5537" y="519352"/>
            <a:ext cx="1993189" cy="14552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10" descr="A picture containing outdoor, grass, mammal, standing&#10;&#10;Description automatically generated">
            <a:extLst>
              <a:ext uri="{FF2B5EF4-FFF2-40B4-BE49-F238E27FC236}">
                <a16:creationId xmlns:a16="http://schemas.microsoft.com/office/drawing/2014/main" id="{F50BA532-45B8-ACE1-D68D-2730E6686147}"/>
              </a:ext>
            </a:extLst>
          </p:cNvPr>
          <p:cNvPicPr>
            <a:picLocks noChangeAspect="1"/>
          </p:cNvPicPr>
          <p:nvPr/>
        </p:nvPicPr>
        <p:blipFill rotWithShape="1">
          <a:blip r:embed="rId3"/>
          <a:srcRect l="22808" r="13248" b="3"/>
          <a:stretch/>
        </p:blipFill>
        <p:spPr>
          <a:xfrm>
            <a:off x="9139934" y="520560"/>
            <a:ext cx="2001188" cy="1455222"/>
          </a:xfrm>
          <a:prstGeom prst="rect">
            <a:avLst/>
          </a:prstGeom>
        </p:spPr>
      </p:pic>
      <p:sp>
        <p:nvSpPr>
          <p:cNvPr id="33" name="Freeform: Shape 22">
            <a:extLst>
              <a:ext uri="{FF2B5EF4-FFF2-40B4-BE49-F238E27FC236}">
                <a16:creationId xmlns:a16="http://schemas.microsoft.com/office/drawing/2014/main" id="{0053515E-E9DD-4BBB-A7B6-D2E4FA1E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13538" y="2161307"/>
            <a:ext cx="3168593" cy="319191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8">
            <a:extLst>
              <a:ext uri="{FF2B5EF4-FFF2-40B4-BE49-F238E27FC236}">
                <a16:creationId xmlns:a16="http://schemas.microsoft.com/office/drawing/2014/main" id="{7CE260A1-98F5-B58D-F5BC-5AAE654392FA}"/>
              </a:ext>
            </a:extLst>
          </p:cNvPr>
          <p:cNvPicPr>
            <a:picLocks noChangeAspect="1"/>
          </p:cNvPicPr>
          <p:nvPr/>
        </p:nvPicPr>
        <p:blipFill rotWithShape="1">
          <a:blip r:embed="rId4"/>
          <a:srcRect l="9209" r="2304" b="2"/>
          <a:stretch/>
        </p:blipFill>
        <p:spPr>
          <a:xfrm>
            <a:off x="8312170" y="2161307"/>
            <a:ext cx="3169958" cy="3197240"/>
          </a:xfrm>
          <a:prstGeom prst="rect">
            <a:avLst/>
          </a:prstGeom>
        </p:spPr>
      </p:pic>
      <p:sp>
        <p:nvSpPr>
          <p:cNvPr id="34" name="Freeform: Shape 24">
            <a:extLst>
              <a:ext uri="{FF2B5EF4-FFF2-40B4-BE49-F238E27FC236}">
                <a16:creationId xmlns:a16="http://schemas.microsoft.com/office/drawing/2014/main" id="{4F0BC2D9-376D-48AD-8D0D-8F5CBFE1DD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2901" y="4528963"/>
            <a:ext cx="2369271" cy="192643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6">
            <a:extLst>
              <a:ext uri="{FF2B5EF4-FFF2-40B4-BE49-F238E27FC236}">
                <a16:creationId xmlns:a16="http://schemas.microsoft.com/office/drawing/2014/main" id="{3A287284-6FD1-4874-8C5B-046762D63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96220">
            <a:off x="8596541" y="6126600"/>
            <a:ext cx="129297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descr="A picture containing outdoor, grass, tree, rock&#10;&#10;Description automatically generated">
            <a:extLst>
              <a:ext uri="{FF2B5EF4-FFF2-40B4-BE49-F238E27FC236}">
                <a16:creationId xmlns:a16="http://schemas.microsoft.com/office/drawing/2014/main" id="{B8A3F171-F43B-9D28-8974-4628E4114B6E}"/>
              </a:ext>
            </a:extLst>
          </p:cNvPr>
          <p:cNvPicPr>
            <a:picLocks noChangeAspect="1"/>
          </p:cNvPicPr>
          <p:nvPr/>
        </p:nvPicPr>
        <p:blipFill rotWithShape="1">
          <a:blip r:embed="rId5"/>
          <a:srcRect l="22743" r="13580" b="-1"/>
          <a:stretch/>
        </p:blipFill>
        <p:spPr>
          <a:xfrm>
            <a:off x="7206021" y="4623022"/>
            <a:ext cx="2181039" cy="1738312"/>
          </a:xfrm>
          <a:prstGeom prst="rect">
            <a:avLst/>
          </a:prstGeom>
        </p:spPr>
      </p:pic>
      <p:sp>
        <p:nvSpPr>
          <p:cNvPr id="3" name="Rectangle 2">
            <a:extLst>
              <a:ext uri="{FF2B5EF4-FFF2-40B4-BE49-F238E27FC236}">
                <a16:creationId xmlns:a16="http://schemas.microsoft.com/office/drawing/2014/main" id="{AC2D9D73-21EA-06C7-1EC3-57454D58BF17}"/>
              </a:ext>
            </a:extLst>
          </p:cNvPr>
          <p:cNvSpPr/>
          <p:nvPr/>
        </p:nvSpPr>
        <p:spPr>
          <a:xfrm>
            <a:off x="8496299" y="5889912"/>
            <a:ext cx="1498022" cy="909204"/>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libri"/>
                <a:cs typeface="Calibri"/>
              </a:rPr>
              <a:t>Leopard frogs are very hard to see</a:t>
            </a:r>
            <a:endParaRPr lang="en-US" sz="1050">
              <a:solidFill>
                <a:schemeClr val="tx1"/>
              </a:solidFill>
              <a:latin typeface="Calibri"/>
              <a:cs typeface="Calibri"/>
            </a:endParaRPr>
          </a:p>
        </p:txBody>
      </p:sp>
      <p:sp>
        <p:nvSpPr>
          <p:cNvPr id="2" name="Oval 1">
            <a:extLst>
              <a:ext uri="{FF2B5EF4-FFF2-40B4-BE49-F238E27FC236}">
                <a16:creationId xmlns:a16="http://schemas.microsoft.com/office/drawing/2014/main" id="{0DE58273-F773-42A3-7789-99CD942596B0}"/>
              </a:ext>
            </a:extLst>
          </p:cNvPr>
          <p:cNvSpPr/>
          <p:nvPr/>
        </p:nvSpPr>
        <p:spPr>
          <a:xfrm>
            <a:off x="7850458" y="5824653"/>
            <a:ext cx="641195" cy="455341"/>
          </a:xfrm>
          <a:prstGeom prst="ellipse">
            <a:avLst/>
          </a:prstGeom>
          <a:noFill/>
          <a:ln w="28575">
            <a:solidFill>
              <a:srgbClr val="E0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44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9" name="Ink 2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1" name="Rectangle 30">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3AA007-FFBC-DFAC-9D91-380F375FD383}"/>
              </a:ext>
            </a:extLst>
          </p:cNvPr>
          <p:cNvSpPr>
            <a:spLocks noGrp="1"/>
          </p:cNvSpPr>
          <p:nvPr>
            <p:ph type="title"/>
          </p:nvPr>
        </p:nvSpPr>
        <p:spPr>
          <a:xfrm>
            <a:off x="252547" y="567689"/>
            <a:ext cx="4377816" cy="644198"/>
          </a:xfrm>
        </p:spPr>
        <p:txBody>
          <a:bodyPr vert="horz" lIns="91440" tIns="45720" rIns="91440" bIns="45720" rtlCol="0" anchor="b">
            <a:noAutofit/>
          </a:bodyPr>
          <a:lstStyle/>
          <a:p>
            <a:pPr algn="ctr"/>
            <a:r>
              <a:rPr lang="en-US" sz="2400" dirty="0">
                <a:latin typeface="Calibri"/>
                <a:ea typeface="Batang"/>
                <a:cs typeface="Calibri"/>
              </a:rPr>
              <a:t>Sky Island Region</a:t>
            </a:r>
          </a:p>
        </p:txBody>
      </p:sp>
      <p:pic>
        <p:nvPicPr>
          <p:cNvPr id="17" name="Picture 18" descr="Map&#10;&#10;Description automatically generated">
            <a:extLst>
              <a:ext uri="{FF2B5EF4-FFF2-40B4-BE49-F238E27FC236}">
                <a16:creationId xmlns:a16="http://schemas.microsoft.com/office/drawing/2014/main" id="{8AA5EA8A-E4B9-ECA6-914D-4921E380A691}"/>
              </a:ext>
            </a:extLst>
          </p:cNvPr>
          <p:cNvPicPr>
            <a:picLocks noGrp="1" noChangeAspect="1"/>
          </p:cNvPicPr>
          <p:nvPr>
            <p:ph idx="1"/>
          </p:nvPr>
        </p:nvPicPr>
        <p:blipFill>
          <a:blip r:embed="rId5"/>
          <a:stretch>
            <a:fillRect/>
          </a:stretch>
        </p:blipFill>
        <p:spPr>
          <a:xfrm>
            <a:off x="5818888" y="214814"/>
            <a:ext cx="5753270" cy="6502550"/>
          </a:xfrm>
        </p:spPr>
      </p:pic>
      <p:sp>
        <p:nvSpPr>
          <p:cNvPr id="19" name="TextBox 18">
            <a:extLst>
              <a:ext uri="{FF2B5EF4-FFF2-40B4-BE49-F238E27FC236}">
                <a16:creationId xmlns:a16="http://schemas.microsoft.com/office/drawing/2014/main" id="{4249A5D5-AEC0-37D5-F1F0-C2806107C784}"/>
              </a:ext>
            </a:extLst>
          </p:cNvPr>
          <p:cNvSpPr txBox="1"/>
          <p:nvPr/>
        </p:nvSpPr>
        <p:spPr>
          <a:xfrm>
            <a:off x="248856" y="1367741"/>
            <a:ext cx="45855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Otherwise known as the </a:t>
            </a:r>
            <a:r>
              <a:rPr lang="en-US" dirty="0" err="1">
                <a:latin typeface="Calibri"/>
                <a:cs typeface="Calibri"/>
              </a:rPr>
              <a:t>Madrean</a:t>
            </a:r>
            <a:r>
              <a:rPr lang="en-US" dirty="0">
                <a:latin typeface="Calibri"/>
                <a:cs typeface="Calibri"/>
              </a:rPr>
              <a:t> Peninsula, the Sky Islands are a series of isolated mountains separated by "seas" of grassy lowlands. The differences in elevation create various biomes which allow for vertical migration of species.</a:t>
            </a:r>
            <a:endParaRPr lang="en-US" dirty="0">
              <a:ea typeface="+mn-lt"/>
              <a:cs typeface="+mn-lt"/>
            </a:endParaRPr>
          </a:p>
          <a:p>
            <a:pPr marL="285750" indent="-285750">
              <a:buFont typeface="Arial" panose="020B0604020202020204" pitchFamily="34" charset="0"/>
              <a:buChar char="•"/>
            </a:pPr>
            <a:endParaRPr lang="en-US" dirty="0">
              <a:latin typeface="Calibri"/>
              <a:cs typeface="Calibri"/>
            </a:endParaRPr>
          </a:p>
          <a:p>
            <a:r>
              <a:rPr lang="en-US" dirty="0">
                <a:latin typeface="Calibri"/>
                <a:cs typeface="Calibri"/>
              </a:rPr>
              <a:t>This is a unique area for high biodiversity, and it hosts rare and endangered animals such as the jaguar – see next slide.</a:t>
            </a:r>
          </a:p>
        </p:txBody>
      </p:sp>
      <p:pic>
        <p:nvPicPr>
          <p:cNvPr id="23" name="Picture 23">
            <a:extLst>
              <a:ext uri="{FF2B5EF4-FFF2-40B4-BE49-F238E27FC236}">
                <a16:creationId xmlns:a16="http://schemas.microsoft.com/office/drawing/2014/main" id="{3F56BD1E-4C8A-7437-3999-E5E9EB7104F2}"/>
              </a:ext>
            </a:extLst>
          </p:cNvPr>
          <p:cNvPicPr>
            <a:picLocks noChangeAspect="1"/>
          </p:cNvPicPr>
          <p:nvPr/>
        </p:nvPicPr>
        <p:blipFill>
          <a:blip r:embed="rId6"/>
          <a:stretch>
            <a:fillRect/>
          </a:stretch>
        </p:blipFill>
        <p:spPr>
          <a:xfrm>
            <a:off x="1049438" y="4520670"/>
            <a:ext cx="3206187" cy="2060711"/>
          </a:xfrm>
          <a:prstGeom prst="rect">
            <a:avLst/>
          </a:prstGeom>
        </p:spPr>
      </p:pic>
    </p:spTree>
    <p:extLst>
      <p:ext uri="{BB962C8B-B14F-4D97-AF65-F5344CB8AC3E}">
        <p14:creationId xmlns:p14="http://schemas.microsoft.com/office/powerpoint/2010/main" val="3235399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Brace 7">
            <a:extLst>
              <a:ext uri="{FF2B5EF4-FFF2-40B4-BE49-F238E27FC236}">
                <a16:creationId xmlns:a16="http://schemas.microsoft.com/office/drawing/2014/main" id="{C1CEB789-62B1-4123-71E6-66E596E624D0}"/>
              </a:ext>
            </a:extLst>
          </p:cNvPr>
          <p:cNvSpPr/>
          <p:nvPr/>
        </p:nvSpPr>
        <p:spPr>
          <a:xfrm>
            <a:off x="5204004" y="1135335"/>
            <a:ext cx="659779" cy="4441900"/>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TextBox 10">
            <a:extLst>
              <a:ext uri="{FF2B5EF4-FFF2-40B4-BE49-F238E27FC236}">
                <a16:creationId xmlns:a16="http://schemas.microsoft.com/office/drawing/2014/main" id="{9F8264AD-BDFC-D161-47DE-81B5B294EA92}"/>
              </a:ext>
            </a:extLst>
          </p:cNvPr>
          <p:cNvSpPr txBox="1"/>
          <p:nvPr/>
        </p:nvSpPr>
        <p:spPr>
          <a:xfrm>
            <a:off x="7589080" y="5581650"/>
            <a:ext cx="1487631" cy="36933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Urban wildlife</a:t>
            </a:r>
          </a:p>
        </p:txBody>
      </p:sp>
      <p:sp>
        <p:nvSpPr>
          <p:cNvPr id="13" name="TextBox 12">
            <a:extLst>
              <a:ext uri="{FF2B5EF4-FFF2-40B4-BE49-F238E27FC236}">
                <a16:creationId xmlns:a16="http://schemas.microsoft.com/office/drawing/2014/main" id="{3168A6B6-2108-5542-A616-0F148EECA2D9}"/>
              </a:ext>
            </a:extLst>
          </p:cNvPr>
          <p:cNvSpPr txBox="1"/>
          <p:nvPr/>
        </p:nvSpPr>
        <p:spPr>
          <a:xfrm>
            <a:off x="1528349" y="5581649"/>
            <a:ext cx="1877290" cy="36933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Species Spotted</a:t>
            </a:r>
            <a:endParaRPr lang="en-US" dirty="0"/>
          </a:p>
        </p:txBody>
      </p:sp>
      <p:sp>
        <p:nvSpPr>
          <p:cNvPr id="2" name="TextBox 1">
            <a:extLst>
              <a:ext uri="{FF2B5EF4-FFF2-40B4-BE49-F238E27FC236}">
                <a16:creationId xmlns:a16="http://schemas.microsoft.com/office/drawing/2014/main" id="{B734DE44-12AC-6127-C11B-B0B4E2CCC7EE}"/>
              </a:ext>
            </a:extLst>
          </p:cNvPr>
          <p:cNvSpPr txBox="1"/>
          <p:nvPr/>
        </p:nvSpPr>
        <p:spPr>
          <a:xfrm>
            <a:off x="1388853" y="113216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Breaking down the data:</a:t>
            </a:r>
            <a:endParaRPr lang="en-US" dirty="0"/>
          </a:p>
        </p:txBody>
      </p:sp>
      <p:pic>
        <p:nvPicPr>
          <p:cNvPr id="3" name="Picture 4" descr="Chart, sunburst chart&#10;&#10;Description automatically generated">
            <a:extLst>
              <a:ext uri="{FF2B5EF4-FFF2-40B4-BE49-F238E27FC236}">
                <a16:creationId xmlns:a16="http://schemas.microsoft.com/office/drawing/2014/main" id="{777EDC5D-1375-0B62-B90B-32BB1CAD01C3}"/>
              </a:ext>
            </a:extLst>
          </p:cNvPr>
          <p:cNvPicPr>
            <a:picLocks noChangeAspect="1"/>
          </p:cNvPicPr>
          <p:nvPr/>
        </p:nvPicPr>
        <p:blipFill>
          <a:blip r:embed="rId2"/>
          <a:stretch>
            <a:fillRect/>
          </a:stretch>
        </p:blipFill>
        <p:spPr>
          <a:xfrm>
            <a:off x="440474" y="2010404"/>
            <a:ext cx="4638907" cy="3069510"/>
          </a:xfrm>
          <a:prstGeom prst="rect">
            <a:avLst/>
          </a:prstGeom>
        </p:spPr>
      </p:pic>
      <p:pic>
        <p:nvPicPr>
          <p:cNvPr id="5" name="Picture 6" descr="Chart&#10;&#10;Description automatically generated">
            <a:extLst>
              <a:ext uri="{FF2B5EF4-FFF2-40B4-BE49-F238E27FC236}">
                <a16:creationId xmlns:a16="http://schemas.microsoft.com/office/drawing/2014/main" id="{68E7A134-A1FA-0F3A-1560-D612F65F17FC}"/>
              </a:ext>
            </a:extLst>
          </p:cNvPr>
          <p:cNvPicPr>
            <a:picLocks noChangeAspect="1"/>
          </p:cNvPicPr>
          <p:nvPr/>
        </p:nvPicPr>
        <p:blipFill rotWithShape="1">
          <a:blip r:embed="rId3"/>
          <a:srcRect l="7193" t="5085" r="-176" b="212"/>
          <a:stretch/>
        </p:blipFill>
        <p:spPr>
          <a:xfrm>
            <a:off x="5867399" y="1356439"/>
            <a:ext cx="4926857" cy="4145589"/>
          </a:xfrm>
          <a:prstGeom prst="rect">
            <a:avLst/>
          </a:prstGeom>
        </p:spPr>
      </p:pic>
    </p:spTree>
    <p:extLst>
      <p:ext uri="{BB962C8B-B14F-4D97-AF65-F5344CB8AC3E}">
        <p14:creationId xmlns:p14="http://schemas.microsoft.com/office/powerpoint/2010/main" val="3962806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D0D0-883A-C533-6F86-E40CAD3CEACF}"/>
              </a:ext>
            </a:extLst>
          </p:cNvPr>
          <p:cNvSpPr>
            <a:spLocks noGrp="1"/>
          </p:cNvSpPr>
          <p:nvPr>
            <p:ph type="title"/>
          </p:nvPr>
        </p:nvSpPr>
        <p:spPr>
          <a:xfrm>
            <a:off x="777709" y="652733"/>
            <a:ext cx="7610869" cy="1216024"/>
          </a:xfrm>
        </p:spPr>
        <p:txBody>
          <a:bodyPr/>
          <a:lstStyle/>
          <a:p>
            <a:r>
              <a:rPr lang="en-US" cap="none" dirty="0">
                <a:latin typeface="Calibri"/>
                <a:ea typeface="Batang"/>
                <a:cs typeface="Calibri"/>
              </a:rPr>
              <a:t>My animal identification skills improved greatly:</a:t>
            </a:r>
            <a:endParaRPr lang="en-US" cap="none" dirty="0">
              <a:latin typeface="Calibri"/>
              <a:cs typeface="Calibri"/>
            </a:endParaRPr>
          </a:p>
        </p:txBody>
      </p:sp>
      <p:pic>
        <p:nvPicPr>
          <p:cNvPr id="4" name="Picture 4" descr="Diagram, venn diagram&#10;&#10;Description automatically generated">
            <a:extLst>
              <a:ext uri="{FF2B5EF4-FFF2-40B4-BE49-F238E27FC236}">
                <a16:creationId xmlns:a16="http://schemas.microsoft.com/office/drawing/2014/main" id="{72129E18-978A-5BB1-E44E-61DA76127E55}"/>
              </a:ext>
            </a:extLst>
          </p:cNvPr>
          <p:cNvPicPr>
            <a:picLocks noChangeAspect="1"/>
          </p:cNvPicPr>
          <p:nvPr/>
        </p:nvPicPr>
        <p:blipFill>
          <a:blip r:embed="rId2"/>
          <a:stretch>
            <a:fillRect/>
          </a:stretch>
        </p:blipFill>
        <p:spPr>
          <a:xfrm>
            <a:off x="1704279" y="1821824"/>
            <a:ext cx="8560418" cy="4691364"/>
          </a:xfrm>
          <a:prstGeom prst="rect">
            <a:avLst/>
          </a:prstGeom>
        </p:spPr>
      </p:pic>
    </p:spTree>
    <p:extLst>
      <p:ext uri="{BB962C8B-B14F-4D97-AF65-F5344CB8AC3E}">
        <p14:creationId xmlns:p14="http://schemas.microsoft.com/office/powerpoint/2010/main" val="56855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ree, outdoor&#10;&#10;Description automatically generated">
            <a:extLst>
              <a:ext uri="{FF2B5EF4-FFF2-40B4-BE49-F238E27FC236}">
                <a16:creationId xmlns:a16="http://schemas.microsoft.com/office/drawing/2014/main" id="{E0A64529-2B6C-C6AC-4D98-00D227D28CDF}"/>
              </a:ext>
            </a:extLst>
          </p:cNvPr>
          <p:cNvPicPr>
            <a:picLocks noChangeAspect="1"/>
          </p:cNvPicPr>
          <p:nvPr/>
        </p:nvPicPr>
        <p:blipFill>
          <a:blip r:embed="rId2"/>
          <a:stretch>
            <a:fillRect/>
          </a:stretch>
        </p:blipFill>
        <p:spPr>
          <a:xfrm>
            <a:off x="639023" y="520613"/>
            <a:ext cx="5496446" cy="5816773"/>
          </a:xfrm>
          <a:prstGeom prst="rect">
            <a:avLst/>
          </a:prstGeom>
        </p:spPr>
      </p:pic>
      <p:sp>
        <p:nvSpPr>
          <p:cNvPr id="6" name="Title 1">
            <a:extLst>
              <a:ext uri="{FF2B5EF4-FFF2-40B4-BE49-F238E27FC236}">
                <a16:creationId xmlns:a16="http://schemas.microsoft.com/office/drawing/2014/main" id="{A01E191D-FDF5-16AA-D8AE-A65B16FEC9AC}"/>
              </a:ext>
            </a:extLst>
          </p:cNvPr>
          <p:cNvSpPr>
            <a:spLocks noGrp="1"/>
          </p:cNvSpPr>
          <p:nvPr>
            <p:ph type="title"/>
          </p:nvPr>
        </p:nvSpPr>
        <p:spPr>
          <a:xfrm>
            <a:off x="6734766" y="1058292"/>
            <a:ext cx="4377816" cy="592007"/>
          </a:xfrm>
        </p:spPr>
        <p:txBody>
          <a:bodyPr vert="horz" lIns="91440" tIns="45720" rIns="91440" bIns="45720" rtlCol="0" anchor="b">
            <a:noAutofit/>
          </a:bodyPr>
          <a:lstStyle/>
          <a:p>
            <a:r>
              <a:rPr lang="en-US" sz="2400" dirty="0">
                <a:latin typeface="Calibri"/>
                <a:ea typeface="Batang"/>
                <a:cs typeface="Calibri"/>
              </a:rPr>
              <a:t>Thank you</a:t>
            </a:r>
            <a:endParaRPr lang="en-US" sz="2400" dirty="0">
              <a:latin typeface="Calibri"/>
              <a:cs typeface="Calibri"/>
            </a:endParaRPr>
          </a:p>
        </p:txBody>
      </p:sp>
      <p:sp>
        <p:nvSpPr>
          <p:cNvPr id="8" name="TextBox 7">
            <a:extLst>
              <a:ext uri="{FF2B5EF4-FFF2-40B4-BE49-F238E27FC236}">
                <a16:creationId xmlns:a16="http://schemas.microsoft.com/office/drawing/2014/main" id="{A9678CA3-F6B6-F27F-09CE-01AF4CD2913C}"/>
              </a:ext>
            </a:extLst>
          </p:cNvPr>
          <p:cNvSpPr txBox="1"/>
          <p:nvPr/>
        </p:nvSpPr>
        <p:spPr>
          <a:xfrm>
            <a:off x="6731075" y="2505522"/>
            <a:ext cx="38652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And special thanks to The Earth Grant Program and AIRES, Sky Island Alliance; to Leona, Meagan, and everyone else who helped me get the most I could possibly get out of this experience. </a:t>
            </a:r>
          </a:p>
        </p:txBody>
      </p:sp>
      <p:sp>
        <p:nvSpPr>
          <p:cNvPr id="9" name="TextBox 8">
            <a:extLst>
              <a:ext uri="{FF2B5EF4-FFF2-40B4-BE49-F238E27FC236}">
                <a16:creationId xmlns:a16="http://schemas.microsoft.com/office/drawing/2014/main" id="{F0003C30-0D8F-3A07-A875-2C8C761B771B}"/>
              </a:ext>
            </a:extLst>
          </p:cNvPr>
          <p:cNvSpPr txBox="1"/>
          <p:nvPr/>
        </p:nvSpPr>
        <p:spPr>
          <a:xfrm>
            <a:off x="6731075" y="5198618"/>
            <a:ext cx="38652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Calibri"/>
              </a:rPr>
              <a:t>Photos from Sky Island Alliance, </a:t>
            </a:r>
            <a:r>
              <a:rPr lang="en-US" sz="1400" dirty="0" err="1">
                <a:latin typeface="Calibri"/>
                <a:cs typeface="Calibri"/>
              </a:rPr>
              <a:t>FotoFauna</a:t>
            </a:r>
            <a:r>
              <a:rPr lang="en-US" sz="1400" dirty="0">
                <a:latin typeface="Calibri"/>
                <a:cs typeface="Calibri"/>
              </a:rPr>
              <a:t> participants, and credited photographers.</a:t>
            </a:r>
            <a:endParaRPr lang="en-US" sz="1400" dirty="0"/>
          </a:p>
        </p:txBody>
      </p:sp>
    </p:spTree>
    <p:extLst>
      <p:ext uri="{BB962C8B-B14F-4D97-AF65-F5344CB8AC3E}">
        <p14:creationId xmlns:p14="http://schemas.microsoft.com/office/powerpoint/2010/main" val="55955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C685BF-E9A7-4525-ABF3-CCC2EAC37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2687005"/>
          </a:xfrm>
          <a:custGeom>
            <a:avLst/>
            <a:gdLst>
              <a:gd name="connsiteX0" fmla="*/ 12192000 w 12192000"/>
              <a:gd name="connsiteY0" fmla="*/ 0 h 2785707"/>
              <a:gd name="connsiteX1" fmla="*/ 0 w 12192000"/>
              <a:gd name="connsiteY1" fmla="*/ 0 h 2785707"/>
              <a:gd name="connsiteX2" fmla="*/ 0 w 12192000"/>
              <a:gd name="connsiteY2" fmla="*/ 591237 h 2785707"/>
              <a:gd name="connsiteX3" fmla="*/ 7462 w 12192000"/>
              <a:gd name="connsiteY3" fmla="*/ 596097 h 2785707"/>
              <a:gd name="connsiteX4" fmla="*/ 65949 w 12192000"/>
              <a:gd name="connsiteY4" fmla="*/ 623063 h 2785707"/>
              <a:gd name="connsiteX5" fmla="*/ 174040 w 12192000"/>
              <a:gd name="connsiteY5" fmla="*/ 614935 h 2785707"/>
              <a:gd name="connsiteX6" fmla="*/ 331354 w 12192000"/>
              <a:gd name="connsiteY6" fmla="*/ 605310 h 2785707"/>
              <a:gd name="connsiteX7" fmla="*/ 437701 w 12192000"/>
              <a:gd name="connsiteY7" fmla="*/ 649169 h 2785707"/>
              <a:gd name="connsiteX8" fmla="*/ 570985 w 12192000"/>
              <a:gd name="connsiteY8" fmla="*/ 634864 h 2785707"/>
              <a:gd name="connsiteX9" fmla="*/ 660488 w 12192000"/>
              <a:gd name="connsiteY9" fmla="*/ 637694 h 2785707"/>
              <a:gd name="connsiteX10" fmla="*/ 862240 w 12192000"/>
              <a:gd name="connsiteY10" fmla="*/ 647402 h 2785707"/>
              <a:gd name="connsiteX11" fmla="*/ 1055198 w 12192000"/>
              <a:gd name="connsiteY11" fmla="*/ 658414 h 2785707"/>
              <a:gd name="connsiteX12" fmla="*/ 1161490 w 12192000"/>
              <a:gd name="connsiteY12" fmla="*/ 664553 h 2785707"/>
              <a:gd name="connsiteX13" fmla="*/ 1335488 w 12192000"/>
              <a:gd name="connsiteY13" fmla="*/ 684838 h 2785707"/>
              <a:gd name="connsiteX14" fmla="*/ 1384901 w 12192000"/>
              <a:gd name="connsiteY14" fmla="*/ 684207 h 2785707"/>
              <a:gd name="connsiteX15" fmla="*/ 1414557 w 12192000"/>
              <a:gd name="connsiteY15" fmla="*/ 685540 h 2785707"/>
              <a:gd name="connsiteX16" fmla="*/ 1479073 w 12192000"/>
              <a:gd name="connsiteY16" fmla="*/ 708783 h 2785707"/>
              <a:gd name="connsiteX17" fmla="*/ 1760498 w 12192000"/>
              <a:gd name="connsiteY17" fmla="*/ 700683 h 2785707"/>
              <a:gd name="connsiteX18" fmla="*/ 1971386 w 12192000"/>
              <a:gd name="connsiteY18" fmla="*/ 726403 h 2785707"/>
              <a:gd name="connsiteX19" fmla="*/ 2050659 w 12192000"/>
              <a:gd name="connsiteY19" fmla="*/ 720928 h 2785707"/>
              <a:gd name="connsiteX20" fmla="*/ 2220475 w 12192000"/>
              <a:gd name="connsiteY20" fmla="*/ 749487 h 2785707"/>
              <a:gd name="connsiteX21" fmla="*/ 2272406 w 12192000"/>
              <a:gd name="connsiteY21" fmla="*/ 777021 h 2785707"/>
              <a:gd name="connsiteX22" fmla="*/ 2297410 w 12192000"/>
              <a:gd name="connsiteY22" fmla="*/ 791240 h 2785707"/>
              <a:gd name="connsiteX23" fmla="*/ 2377393 w 12192000"/>
              <a:gd name="connsiteY23" fmla="*/ 838529 h 2785707"/>
              <a:gd name="connsiteX24" fmla="*/ 2389325 w 12192000"/>
              <a:gd name="connsiteY24" fmla="*/ 847736 h 2785707"/>
              <a:gd name="connsiteX25" fmla="*/ 2418508 w 12192000"/>
              <a:gd name="connsiteY25" fmla="*/ 847030 h 2785707"/>
              <a:gd name="connsiteX26" fmla="*/ 2435377 w 12192000"/>
              <a:gd name="connsiteY26" fmla="*/ 837345 h 2785707"/>
              <a:gd name="connsiteX27" fmla="*/ 2439620 w 12192000"/>
              <a:gd name="connsiteY27" fmla="*/ 840860 h 2785707"/>
              <a:gd name="connsiteX28" fmla="*/ 2451797 w 12192000"/>
              <a:gd name="connsiteY28" fmla="*/ 846508 h 2785707"/>
              <a:gd name="connsiteX29" fmla="*/ 2505861 w 12192000"/>
              <a:gd name="connsiteY29" fmla="*/ 882666 h 2785707"/>
              <a:gd name="connsiteX30" fmla="*/ 2528621 w 12192000"/>
              <a:gd name="connsiteY30" fmla="*/ 883310 h 2785707"/>
              <a:gd name="connsiteX31" fmla="*/ 2615876 w 12192000"/>
              <a:gd name="connsiteY31" fmla="*/ 913568 h 2785707"/>
              <a:gd name="connsiteX32" fmla="*/ 2633076 w 12192000"/>
              <a:gd name="connsiteY32" fmla="*/ 918384 h 2785707"/>
              <a:gd name="connsiteX33" fmla="*/ 2665101 w 12192000"/>
              <a:gd name="connsiteY33" fmla="*/ 936714 h 2785707"/>
              <a:gd name="connsiteX34" fmla="*/ 2675173 w 12192000"/>
              <a:gd name="connsiteY34" fmla="*/ 938458 h 2785707"/>
              <a:gd name="connsiteX35" fmla="*/ 2707978 w 12192000"/>
              <a:gd name="connsiteY35" fmla="*/ 955182 h 2785707"/>
              <a:gd name="connsiteX36" fmla="*/ 2778669 w 12192000"/>
              <a:gd name="connsiteY36" fmla="*/ 991480 h 2785707"/>
              <a:gd name="connsiteX37" fmla="*/ 2796452 w 12192000"/>
              <a:gd name="connsiteY37" fmla="*/ 1000372 h 2785707"/>
              <a:gd name="connsiteX38" fmla="*/ 2813495 w 12192000"/>
              <a:gd name="connsiteY38" fmla="*/ 1001982 h 2785707"/>
              <a:gd name="connsiteX39" fmla="*/ 2904193 w 12192000"/>
              <a:gd name="connsiteY39" fmla="*/ 1024123 h 2785707"/>
              <a:gd name="connsiteX40" fmla="*/ 2926826 w 12192000"/>
              <a:gd name="connsiteY40" fmla="*/ 1025558 h 2785707"/>
              <a:gd name="connsiteX41" fmla="*/ 2937629 w 12192000"/>
              <a:gd name="connsiteY41" fmla="*/ 1021496 h 2785707"/>
              <a:gd name="connsiteX42" fmla="*/ 2970190 w 12192000"/>
              <a:gd name="connsiteY42" fmla="*/ 1039341 h 2785707"/>
              <a:gd name="connsiteX43" fmla="*/ 3023036 w 12192000"/>
              <a:gd name="connsiteY43" fmla="*/ 1057429 h 2785707"/>
              <a:gd name="connsiteX44" fmla="*/ 3047640 w 12192000"/>
              <a:gd name="connsiteY44" fmla="*/ 1067886 h 2785707"/>
              <a:gd name="connsiteX45" fmla="*/ 3069615 w 12192000"/>
              <a:gd name="connsiteY45" fmla="*/ 1068623 h 2785707"/>
              <a:gd name="connsiteX46" fmla="*/ 3189718 w 12192000"/>
              <a:gd name="connsiteY46" fmla="*/ 1090790 h 2785707"/>
              <a:gd name="connsiteX47" fmla="*/ 3234683 w 12192000"/>
              <a:gd name="connsiteY47" fmla="*/ 1082861 h 2785707"/>
              <a:gd name="connsiteX48" fmla="*/ 3243889 w 12192000"/>
              <a:gd name="connsiteY48" fmla="*/ 1088560 h 2785707"/>
              <a:gd name="connsiteX49" fmla="*/ 3316289 w 12192000"/>
              <a:gd name="connsiteY49" fmla="*/ 1102846 h 2785707"/>
              <a:gd name="connsiteX50" fmla="*/ 3363255 w 12192000"/>
              <a:gd name="connsiteY50" fmla="*/ 1113121 h 2785707"/>
              <a:gd name="connsiteX51" fmla="*/ 3450298 w 12192000"/>
              <a:gd name="connsiteY51" fmla="*/ 1140641 h 2785707"/>
              <a:gd name="connsiteX52" fmla="*/ 3502843 w 12192000"/>
              <a:gd name="connsiteY52" fmla="*/ 1152088 h 2785707"/>
              <a:gd name="connsiteX53" fmla="*/ 3534327 w 12192000"/>
              <a:gd name="connsiteY53" fmla="*/ 1158780 h 2785707"/>
              <a:gd name="connsiteX54" fmla="*/ 3613707 w 12192000"/>
              <a:gd name="connsiteY54" fmla="*/ 1188135 h 2785707"/>
              <a:gd name="connsiteX55" fmla="*/ 3734447 w 12192000"/>
              <a:gd name="connsiteY55" fmla="*/ 1264997 h 2785707"/>
              <a:gd name="connsiteX56" fmla="*/ 3774777 w 12192000"/>
              <a:gd name="connsiteY56" fmla="*/ 1280345 h 2785707"/>
              <a:gd name="connsiteX57" fmla="*/ 3782987 w 12192000"/>
              <a:gd name="connsiteY57" fmla="*/ 1278825 h 2785707"/>
              <a:gd name="connsiteX58" fmla="*/ 3829525 w 12192000"/>
              <a:gd name="connsiteY58" fmla="*/ 1314650 h 2785707"/>
              <a:gd name="connsiteX59" fmla="*/ 3916534 w 12192000"/>
              <a:gd name="connsiteY59" fmla="*/ 1337438 h 2785707"/>
              <a:gd name="connsiteX60" fmla="*/ 3985243 w 12192000"/>
              <a:gd name="connsiteY60" fmla="*/ 1349887 h 2785707"/>
              <a:gd name="connsiteX61" fmla="*/ 4022446 w 12192000"/>
              <a:gd name="connsiteY61" fmla="*/ 1358915 h 2785707"/>
              <a:gd name="connsiteX62" fmla="*/ 4050987 w 12192000"/>
              <a:gd name="connsiteY62" fmla="*/ 1363213 h 2785707"/>
              <a:gd name="connsiteX63" fmla="*/ 4115739 w 12192000"/>
              <a:gd name="connsiteY63" fmla="*/ 1386380 h 2785707"/>
              <a:gd name="connsiteX64" fmla="*/ 4219773 w 12192000"/>
              <a:gd name="connsiteY64" fmla="*/ 1429896 h 2785707"/>
              <a:gd name="connsiteX65" fmla="*/ 4242592 w 12192000"/>
              <a:gd name="connsiteY65" fmla="*/ 1437995 h 2785707"/>
              <a:gd name="connsiteX66" fmla="*/ 4264860 w 12192000"/>
              <a:gd name="connsiteY66" fmla="*/ 1440328 h 2785707"/>
              <a:gd name="connsiteX67" fmla="*/ 4272342 w 12192000"/>
              <a:gd name="connsiteY67" fmla="*/ 1436836 h 2785707"/>
              <a:gd name="connsiteX68" fmla="*/ 4285317 w 12192000"/>
              <a:gd name="connsiteY68" fmla="*/ 1440547 h 2785707"/>
              <a:gd name="connsiteX69" fmla="*/ 4289326 w 12192000"/>
              <a:gd name="connsiteY69" fmla="*/ 1440567 h 2785707"/>
              <a:gd name="connsiteX70" fmla="*/ 4311745 w 12192000"/>
              <a:gd name="connsiteY70" fmla="*/ 1441649 h 2785707"/>
              <a:gd name="connsiteX71" fmla="*/ 4345821 w 12192000"/>
              <a:gd name="connsiteY71" fmla="*/ 1467990 h 2785707"/>
              <a:gd name="connsiteX72" fmla="*/ 4399086 w 12192000"/>
              <a:gd name="connsiteY72" fmla="*/ 1480631 h 2785707"/>
              <a:gd name="connsiteX73" fmla="*/ 4635587 w 12192000"/>
              <a:gd name="connsiteY73" fmla="*/ 1532477 h 2785707"/>
              <a:gd name="connsiteX74" fmla="*/ 4697305 w 12192000"/>
              <a:gd name="connsiteY74" fmla="*/ 1598576 h 2785707"/>
              <a:gd name="connsiteX75" fmla="*/ 4800559 w 12192000"/>
              <a:gd name="connsiteY75" fmla="*/ 1650651 h 2785707"/>
              <a:gd name="connsiteX76" fmla="*/ 4945615 w 12192000"/>
              <a:gd name="connsiteY76" fmla="*/ 1698753 h 2785707"/>
              <a:gd name="connsiteX77" fmla="*/ 4951384 w 12192000"/>
              <a:gd name="connsiteY77" fmla="*/ 1709811 h 2785707"/>
              <a:gd name="connsiteX78" fmla="*/ 4961956 w 12192000"/>
              <a:gd name="connsiteY78" fmla="*/ 1718626 h 2785707"/>
              <a:gd name="connsiteX79" fmla="*/ 4964473 w 12192000"/>
              <a:gd name="connsiteY79" fmla="*/ 1718615 h 2785707"/>
              <a:gd name="connsiteX80" fmla="*/ 4991598 w 12192000"/>
              <a:gd name="connsiteY80" fmla="*/ 1734829 h 2785707"/>
              <a:gd name="connsiteX81" fmla="*/ 5009548 w 12192000"/>
              <a:gd name="connsiteY81" fmla="*/ 1747489 h 2785707"/>
              <a:gd name="connsiteX82" fmla="*/ 5014839 w 12192000"/>
              <a:gd name="connsiteY82" fmla="*/ 1748130 h 2785707"/>
              <a:gd name="connsiteX83" fmla="*/ 5058738 w 12192000"/>
              <a:gd name="connsiteY83" fmla="*/ 1764982 h 2785707"/>
              <a:gd name="connsiteX84" fmla="*/ 5080507 w 12192000"/>
              <a:gd name="connsiteY84" fmla="*/ 1768847 h 2785707"/>
              <a:gd name="connsiteX85" fmla="*/ 5142055 w 12192000"/>
              <a:gd name="connsiteY85" fmla="*/ 1767607 h 2785707"/>
              <a:gd name="connsiteX86" fmla="*/ 5173522 w 12192000"/>
              <a:gd name="connsiteY86" fmla="*/ 1784620 h 2785707"/>
              <a:gd name="connsiteX87" fmla="*/ 5180367 w 12192000"/>
              <a:gd name="connsiteY87" fmla="*/ 1787604 h 2785707"/>
              <a:gd name="connsiteX88" fmla="*/ 5180716 w 12192000"/>
              <a:gd name="connsiteY88" fmla="*/ 1787481 h 2785707"/>
              <a:gd name="connsiteX89" fmla="*/ 5188363 w 12192000"/>
              <a:gd name="connsiteY89" fmla="*/ 1790269 h 2785707"/>
              <a:gd name="connsiteX90" fmla="*/ 5192852 w 12192000"/>
              <a:gd name="connsiteY90" fmla="*/ 1793043 h 2785707"/>
              <a:gd name="connsiteX91" fmla="*/ 5272230 w 12192000"/>
              <a:gd name="connsiteY91" fmla="*/ 1791348 h 2785707"/>
              <a:gd name="connsiteX92" fmla="*/ 5376484 w 12192000"/>
              <a:gd name="connsiteY92" fmla="*/ 1805756 h 2785707"/>
              <a:gd name="connsiteX93" fmla="*/ 5478926 w 12192000"/>
              <a:gd name="connsiteY93" fmla="*/ 1822858 h 2785707"/>
              <a:gd name="connsiteX94" fmla="*/ 5515632 w 12192000"/>
              <a:gd name="connsiteY94" fmla="*/ 1830425 h 2785707"/>
              <a:gd name="connsiteX95" fmla="*/ 5582742 w 12192000"/>
              <a:gd name="connsiteY95" fmla="*/ 1837848 h 2785707"/>
              <a:gd name="connsiteX96" fmla="*/ 5615731 w 12192000"/>
              <a:gd name="connsiteY96" fmla="*/ 1838115 h 2785707"/>
              <a:gd name="connsiteX97" fmla="*/ 5619149 w 12192000"/>
              <a:gd name="connsiteY97" fmla="*/ 1835988 h 2785707"/>
              <a:gd name="connsiteX98" fmla="*/ 5625050 w 12192000"/>
              <a:gd name="connsiteY98" fmla="*/ 1835832 h 2785707"/>
              <a:gd name="connsiteX99" fmla="*/ 5640026 w 12192000"/>
              <a:gd name="connsiteY99" fmla="*/ 1839536 h 2785707"/>
              <a:gd name="connsiteX100" fmla="*/ 5645469 w 12192000"/>
              <a:gd name="connsiteY100" fmla="*/ 1841610 h 2785707"/>
              <a:gd name="connsiteX101" fmla="*/ 5653837 w 12192000"/>
              <a:gd name="connsiteY101" fmla="*/ 1843194 h 2785707"/>
              <a:gd name="connsiteX102" fmla="*/ 5654101 w 12192000"/>
              <a:gd name="connsiteY102" fmla="*/ 1843017 h 2785707"/>
              <a:gd name="connsiteX103" fmla="*/ 5661820 w 12192000"/>
              <a:gd name="connsiteY103" fmla="*/ 1844927 h 2785707"/>
              <a:gd name="connsiteX104" fmla="*/ 5698828 w 12192000"/>
              <a:gd name="connsiteY104" fmla="*/ 1857009 h 2785707"/>
              <a:gd name="connsiteX105" fmla="*/ 5755153 w 12192000"/>
              <a:gd name="connsiteY105" fmla="*/ 1846051 h 2785707"/>
              <a:gd name="connsiteX106" fmla="*/ 5777080 w 12192000"/>
              <a:gd name="connsiteY106" fmla="*/ 1846484 h 2785707"/>
              <a:gd name="connsiteX107" fmla="*/ 5790062 w 12192000"/>
              <a:gd name="connsiteY107" fmla="*/ 1844754 h 2785707"/>
              <a:gd name="connsiteX108" fmla="*/ 5888138 w 12192000"/>
              <a:gd name="connsiteY108" fmla="*/ 1877663 h 2785707"/>
              <a:gd name="connsiteX109" fmla="*/ 5902013 w 12192000"/>
              <a:gd name="connsiteY109" fmla="*/ 1884827 h 2785707"/>
              <a:gd name="connsiteX110" fmla="*/ 5912492 w 12192000"/>
              <a:gd name="connsiteY110" fmla="*/ 1894998 h 2785707"/>
              <a:gd name="connsiteX111" fmla="*/ 6068995 w 12192000"/>
              <a:gd name="connsiteY111" fmla="*/ 1920302 h 2785707"/>
              <a:gd name="connsiteX112" fmla="*/ 6283598 w 12192000"/>
              <a:gd name="connsiteY112" fmla="*/ 1991295 h 2785707"/>
              <a:gd name="connsiteX113" fmla="*/ 6378390 w 12192000"/>
              <a:gd name="connsiteY113" fmla="*/ 1991561 h 2785707"/>
              <a:gd name="connsiteX114" fmla="*/ 6519309 w 12192000"/>
              <a:gd name="connsiteY114" fmla="*/ 2027309 h 2785707"/>
              <a:gd name="connsiteX115" fmla="*/ 6643152 w 12192000"/>
              <a:gd name="connsiteY115" fmla="*/ 2049516 h 2785707"/>
              <a:gd name="connsiteX116" fmla="*/ 6656875 w 12192000"/>
              <a:gd name="connsiteY116" fmla="*/ 2051188 h 2785707"/>
              <a:gd name="connsiteX117" fmla="*/ 6662165 w 12192000"/>
              <a:gd name="connsiteY117" fmla="*/ 2046505 h 2785707"/>
              <a:gd name="connsiteX118" fmla="*/ 6708706 w 12192000"/>
              <a:gd name="connsiteY118" fmla="*/ 2049842 h 2785707"/>
              <a:gd name="connsiteX119" fmla="*/ 6797201 w 12192000"/>
              <a:gd name="connsiteY119" fmla="*/ 2065320 h 2785707"/>
              <a:gd name="connsiteX120" fmla="*/ 6810764 w 12192000"/>
              <a:gd name="connsiteY120" fmla="*/ 2071002 h 2785707"/>
              <a:gd name="connsiteX121" fmla="*/ 6901101 w 12192000"/>
              <a:gd name="connsiteY121" fmla="*/ 2082052 h 2785707"/>
              <a:gd name="connsiteX122" fmla="*/ 6962781 w 12192000"/>
              <a:gd name="connsiteY122" fmla="*/ 2092999 h 2785707"/>
              <a:gd name="connsiteX123" fmla="*/ 6975881 w 12192000"/>
              <a:gd name="connsiteY123" fmla="*/ 2098520 h 2785707"/>
              <a:gd name="connsiteX124" fmla="*/ 6991402 w 12192000"/>
              <a:gd name="connsiteY124" fmla="*/ 2094572 h 2785707"/>
              <a:gd name="connsiteX125" fmla="*/ 6996085 w 12192000"/>
              <a:gd name="connsiteY125" fmla="*/ 2090397 h 2785707"/>
              <a:gd name="connsiteX126" fmla="*/ 7045119 w 12192000"/>
              <a:gd name="connsiteY126" fmla="*/ 2100367 h 2785707"/>
              <a:gd name="connsiteX127" fmla="*/ 7051064 w 12192000"/>
              <a:gd name="connsiteY127" fmla="*/ 2100779 h 2785707"/>
              <a:gd name="connsiteX128" fmla="*/ 7092123 w 12192000"/>
              <a:gd name="connsiteY128" fmla="*/ 2100750 h 2785707"/>
              <a:gd name="connsiteX129" fmla="*/ 7153291 w 12192000"/>
              <a:gd name="connsiteY129" fmla="*/ 2096258 h 2785707"/>
              <a:gd name="connsiteX130" fmla="*/ 7216946 w 12192000"/>
              <a:gd name="connsiteY130" fmla="*/ 2083586 h 2785707"/>
              <a:gd name="connsiteX131" fmla="*/ 7253640 w 12192000"/>
              <a:gd name="connsiteY131" fmla="*/ 2078754 h 2785707"/>
              <a:gd name="connsiteX132" fmla="*/ 7279228 w 12192000"/>
              <a:gd name="connsiteY132" fmla="*/ 2072719 h 2785707"/>
              <a:gd name="connsiteX133" fmla="*/ 7350342 w 12192000"/>
              <a:gd name="connsiteY133" fmla="*/ 2070909 h 2785707"/>
              <a:gd name="connsiteX134" fmla="*/ 7470724 w 12192000"/>
              <a:gd name="connsiteY134" fmla="*/ 2073574 h 2785707"/>
              <a:gd name="connsiteX135" fmla="*/ 7514696 w 12192000"/>
              <a:gd name="connsiteY135" fmla="*/ 2067266 h 2785707"/>
              <a:gd name="connsiteX136" fmla="*/ 7516909 w 12192000"/>
              <a:gd name="connsiteY136" fmla="*/ 2061590 h 2785707"/>
              <a:gd name="connsiteX137" fmla="*/ 7530255 w 12192000"/>
              <a:gd name="connsiteY137" fmla="*/ 2060403 h 2785707"/>
              <a:gd name="connsiteX138" fmla="*/ 7533279 w 12192000"/>
              <a:gd name="connsiteY138" fmla="*/ 2059039 h 2785707"/>
              <a:gd name="connsiteX139" fmla="*/ 7551151 w 12192000"/>
              <a:gd name="connsiteY139" fmla="*/ 2052267 h 2785707"/>
              <a:gd name="connsiteX140" fmla="*/ 7602338 w 12192000"/>
              <a:gd name="connsiteY140" fmla="*/ 2063846 h 2785707"/>
              <a:gd name="connsiteX141" fmla="*/ 7625892 w 12192000"/>
              <a:gd name="connsiteY141" fmla="*/ 2064714 h 2785707"/>
              <a:gd name="connsiteX142" fmla="*/ 7648322 w 12192000"/>
              <a:gd name="connsiteY142" fmla="*/ 2072757 h 2785707"/>
              <a:gd name="connsiteX143" fmla="*/ 7660138 w 12192000"/>
              <a:gd name="connsiteY143" fmla="*/ 2081487 h 2785707"/>
              <a:gd name="connsiteX144" fmla="*/ 7701887 w 12192000"/>
              <a:gd name="connsiteY144" fmla="*/ 2097255 h 2785707"/>
              <a:gd name="connsiteX145" fmla="*/ 7701887 w 12192000"/>
              <a:gd name="connsiteY145" fmla="*/ 2081564 h 2785707"/>
              <a:gd name="connsiteX146" fmla="*/ 7781603 w 12192000"/>
              <a:gd name="connsiteY146" fmla="*/ 2105597 h 2785707"/>
              <a:gd name="connsiteX147" fmla="*/ 7840532 w 12192000"/>
              <a:gd name="connsiteY147" fmla="*/ 2126887 h 2785707"/>
              <a:gd name="connsiteX148" fmla="*/ 7852490 w 12192000"/>
              <a:gd name="connsiteY148" fmla="*/ 2134555 h 2785707"/>
              <a:gd name="connsiteX149" fmla="*/ 7868492 w 12192000"/>
              <a:gd name="connsiteY149" fmla="*/ 2133321 h 2785707"/>
              <a:gd name="connsiteX150" fmla="*/ 7873842 w 12192000"/>
              <a:gd name="connsiteY150" fmla="*/ 2130014 h 2785707"/>
              <a:gd name="connsiteX151" fmla="*/ 7920468 w 12192000"/>
              <a:gd name="connsiteY151" fmla="*/ 2148187 h 2785707"/>
              <a:gd name="connsiteX152" fmla="*/ 7926263 w 12192000"/>
              <a:gd name="connsiteY152" fmla="*/ 2149606 h 2785707"/>
              <a:gd name="connsiteX153" fmla="*/ 7966770 w 12192000"/>
              <a:gd name="connsiteY153" fmla="*/ 2156585 h 2785707"/>
              <a:gd name="connsiteX154" fmla="*/ 8092911 w 12192000"/>
              <a:gd name="connsiteY154" fmla="*/ 2161008 h 2785707"/>
              <a:gd name="connsiteX155" fmla="*/ 8129956 w 12192000"/>
              <a:gd name="connsiteY155" fmla="*/ 2162518 h 2785707"/>
              <a:gd name="connsiteX156" fmla="*/ 8156253 w 12192000"/>
              <a:gd name="connsiteY156" fmla="*/ 2160951 h 2785707"/>
              <a:gd name="connsiteX157" fmla="*/ 8226723 w 12192000"/>
              <a:gd name="connsiteY157" fmla="*/ 2171307 h 2785707"/>
              <a:gd name="connsiteX158" fmla="*/ 8345013 w 12192000"/>
              <a:gd name="connsiteY158" fmla="*/ 2194472 h 2785707"/>
              <a:gd name="connsiteX159" fmla="*/ 8389494 w 12192000"/>
              <a:gd name="connsiteY159" fmla="*/ 2195774 h 2785707"/>
              <a:gd name="connsiteX160" fmla="*/ 8392672 w 12192000"/>
              <a:gd name="connsiteY160" fmla="*/ 2190570 h 2785707"/>
              <a:gd name="connsiteX161" fmla="*/ 8406045 w 12192000"/>
              <a:gd name="connsiteY161" fmla="*/ 2191681 h 2785707"/>
              <a:gd name="connsiteX162" fmla="*/ 8409264 w 12192000"/>
              <a:gd name="connsiteY162" fmla="*/ 2190855 h 2785707"/>
              <a:gd name="connsiteX163" fmla="*/ 8428080 w 12192000"/>
              <a:gd name="connsiteY163" fmla="*/ 2187244 h 2785707"/>
              <a:gd name="connsiteX164" fmla="*/ 8476550 w 12192000"/>
              <a:gd name="connsiteY164" fmla="*/ 2207369 h 2785707"/>
              <a:gd name="connsiteX165" fmla="*/ 8588757 w 12192000"/>
              <a:gd name="connsiteY165" fmla="*/ 2225395 h 2785707"/>
              <a:gd name="connsiteX166" fmla="*/ 8749518 w 12192000"/>
              <a:gd name="connsiteY166" fmla="*/ 2245011 h 2785707"/>
              <a:gd name="connsiteX167" fmla="*/ 8874315 w 12192000"/>
              <a:gd name="connsiteY167" fmla="*/ 2266877 h 2785707"/>
              <a:gd name="connsiteX168" fmla="*/ 9029190 w 12192000"/>
              <a:gd name="connsiteY168" fmla="*/ 2309251 h 2785707"/>
              <a:gd name="connsiteX169" fmla="*/ 9142331 w 12192000"/>
              <a:gd name="connsiteY169" fmla="*/ 2320064 h 2785707"/>
              <a:gd name="connsiteX170" fmla="*/ 9155844 w 12192000"/>
              <a:gd name="connsiteY170" fmla="*/ 2330314 h 2785707"/>
              <a:gd name="connsiteX171" fmla="*/ 9171403 w 12192000"/>
              <a:gd name="connsiteY171" fmla="*/ 2337223 h 2785707"/>
              <a:gd name="connsiteX172" fmla="*/ 9173407 w 12192000"/>
              <a:gd name="connsiteY172" fmla="*/ 2336681 h 2785707"/>
              <a:gd name="connsiteX173" fmla="*/ 9208166 w 12192000"/>
              <a:gd name="connsiteY173" fmla="*/ 2347769 h 2785707"/>
              <a:gd name="connsiteX174" fmla="*/ 9274752 w 12192000"/>
              <a:gd name="connsiteY174" fmla="*/ 2367321 h 2785707"/>
              <a:gd name="connsiteX175" fmla="*/ 9275339 w 12192000"/>
              <a:gd name="connsiteY175" fmla="*/ 2366424 h 2785707"/>
              <a:gd name="connsiteX176" fmla="*/ 9286171 w 12192000"/>
              <a:gd name="connsiteY176" fmla="*/ 2364868 h 2785707"/>
              <a:gd name="connsiteX177" fmla="*/ 9306706 w 12192000"/>
              <a:gd name="connsiteY177" fmla="*/ 2364279 h 2785707"/>
              <a:gd name="connsiteX178" fmla="*/ 9354964 w 12192000"/>
              <a:gd name="connsiteY178" fmla="*/ 2350000 h 2785707"/>
              <a:gd name="connsiteX179" fmla="*/ 9393840 w 12192000"/>
              <a:gd name="connsiteY179" fmla="*/ 2360999 h 2785707"/>
              <a:gd name="connsiteX180" fmla="*/ 9401723 w 12192000"/>
              <a:gd name="connsiteY180" fmla="*/ 2362648 h 2785707"/>
              <a:gd name="connsiteX181" fmla="*/ 9401904 w 12192000"/>
              <a:gd name="connsiteY181" fmla="*/ 2362449 h 2785707"/>
              <a:gd name="connsiteX182" fmla="*/ 9410265 w 12192000"/>
              <a:gd name="connsiteY182" fmla="*/ 2363724 h 2785707"/>
              <a:gd name="connsiteX183" fmla="*/ 9431384 w 12192000"/>
              <a:gd name="connsiteY183" fmla="*/ 2368857 h 2785707"/>
              <a:gd name="connsiteX184" fmla="*/ 9436806 w 12192000"/>
              <a:gd name="connsiteY184" fmla="*/ 2368409 h 2785707"/>
              <a:gd name="connsiteX185" fmla="*/ 9469943 w 12192000"/>
              <a:gd name="connsiteY185" fmla="*/ 2364702 h 2785707"/>
              <a:gd name="connsiteX186" fmla="*/ 9571973 w 12192000"/>
              <a:gd name="connsiteY186" fmla="*/ 2375579 h 2785707"/>
              <a:gd name="connsiteX187" fmla="*/ 9673508 w 12192000"/>
              <a:gd name="connsiteY187" fmla="*/ 2388756 h 2785707"/>
              <a:gd name="connsiteX188" fmla="*/ 9775728 w 12192000"/>
              <a:gd name="connsiteY188" fmla="*/ 2398997 h 2785707"/>
              <a:gd name="connsiteX189" fmla="*/ 9828502 w 12192000"/>
              <a:gd name="connsiteY189" fmla="*/ 2387377 h 2785707"/>
              <a:gd name="connsiteX190" fmla="*/ 9834358 w 12192000"/>
              <a:gd name="connsiteY190" fmla="*/ 2387922 h 2785707"/>
              <a:gd name="connsiteX191" fmla="*/ 9848851 w 12192000"/>
              <a:gd name="connsiteY191" fmla="*/ 2393407 h 2785707"/>
              <a:gd name="connsiteX192" fmla="*/ 9854053 w 12192000"/>
              <a:gd name="connsiteY192" fmla="*/ 2396127 h 2785707"/>
              <a:gd name="connsiteX193" fmla="*/ 9862192 w 12192000"/>
              <a:gd name="connsiteY193" fmla="*/ 2398707 h 2785707"/>
              <a:gd name="connsiteX194" fmla="*/ 9862471 w 12192000"/>
              <a:gd name="connsiteY194" fmla="*/ 2398561 h 2785707"/>
              <a:gd name="connsiteX195" fmla="*/ 9905498 w 12192000"/>
              <a:gd name="connsiteY195" fmla="*/ 2417867 h 2785707"/>
              <a:gd name="connsiteX196" fmla="*/ 9962223 w 12192000"/>
              <a:gd name="connsiteY196" fmla="*/ 2413612 h 2785707"/>
              <a:gd name="connsiteX197" fmla="*/ 9983885 w 12192000"/>
              <a:gd name="connsiteY197" fmla="*/ 2416653 h 2785707"/>
              <a:gd name="connsiteX198" fmla="*/ 9995871 w 12192000"/>
              <a:gd name="connsiteY198" fmla="*/ 2417158 h 2785707"/>
              <a:gd name="connsiteX199" fmla="*/ 10030934 w 12192000"/>
              <a:gd name="connsiteY199" fmla="*/ 2432369 h 2785707"/>
              <a:gd name="connsiteX200" fmla="*/ 10036087 w 12192000"/>
              <a:gd name="connsiteY200" fmla="*/ 2432793 h 2785707"/>
              <a:gd name="connsiteX201" fmla="*/ 10057471 w 12192000"/>
              <a:gd name="connsiteY201" fmla="*/ 2445317 h 2785707"/>
              <a:gd name="connsiteX202" fmla="*/ 10088697 w 12192000"/>
              <a:gd name="connsiteY202" fmla="*/ 2461159 h 2785707"/>
              <a:gd name="connsiteX203" fmla="*/ 10091030 w 12192000"/>
              <a:gd name="connsiteY203" fmla="*/ 2461029 h 2785707"/>
              <a:gd name="connsiteX204" fmla="*/ 10104127 w 12192000"/>
              <a:gd name="connsiteY204" fmla="*/ 2469841 h 2785707"/>
              <a:gd name="connsiteX205" fmla="*/ 10169163 w 12192000"/>
              <a:gd name="connsiteY205" fmla="*/ 2492519 h 2785707"/>
              <a:gd name="connsiteX206" fmla="*/ 10266247 w 12192000"/>
              <a:gd name="connsiteY206" fmla="*/ 2525164 h 2785707"/>
              <a:gd name="connsiteX207" fmla="*/ 10383588 w 12192000"/>
              <a:gd name="connsiteY207" fmla="*/ 2556604 h 2785707"/>
              <a:gd name="connsiteX208" fmla="*/ 10502276 w 12192000"/>
              <a:gd name="connsiteY208" fmla="*/ 2611346 h 2785707"/>
              <a:gd name="connsiteX209" fmla="*/ 10702436 w 12192000"/>
              <a:gd name="connsiteY209" fmla="*/ 2685688 h 2785707"/>
              <a:gd name="connsiteX210" fmla="*/ 10738338 w 12192000"/>
              <a:gd name="connsiteY210" fmla="*/ 2690143 h 2785707"/>
              <a:gd name="connsiteX211" fmla="*/ 10738410 w 12192000"/>
              <a:gd name="connsiteY211" fmla="*/ 2690169 h 2785707"/>
              <a:gd name="connsiteX212" fmla="*/ 10828361 w 12192000"/>
              <a:gd name="connsiteY212" fmla="*/ 2695982 h 2785707"/>
              <a:gd name="connsiteX213" fmla="*/ 10850642 w 12192000"/>
              <a:gd name="connsiteY213" fmla="*/ 2691703 h 2785707"/>
              <a:gd name="connsiteX214" fmla="*/ 10944231 w 12192000"/>
              <a:gd name="connsiteY214" fmla="*/ 2690377 h 2785707"/>
              <a:gd name="connsiteX215" fmla="*/ 10961147 w 12192000"/>
              <a:gd name="connsiteY215" fmla="*/ 2687666 h 2785707"/>
              <a:gd name="connsiteX216" fmla="*/ 10980692 w 12192000"/>
              <a:gd name="connsiteY216" fmla="*/ 2691799 h 2785707"/>
              <a:gd name="connsiteX217" fmla="*/ 11058630 w 12192000"/>
              <a:gd name="connsiteY217" fmla="*/ 2709148 h 2785707"/>
              <a:gd name="connsiteX218" fmla="*/ 11094767 w 12192000"/>
              <a:gd name="connsiteY218" fmla="*/ 2717083 h 2785707"/>
              <a:gd name="connsiteX219" fmla="*/ 11096358 w 12192000"/>
              <a:gd name="connsiteY219" fmla="*/ 2720774 h 2785707"/>
              <a:gd name="connsiteX220" fmla="*/ 11104973 w 12192000"/>
              <a:gd name="connsiteY220" fmla="*/ 2716245 h 2785707"/>
              <a:gd name="connsiteX221" fmla="*/ 11131099 w 12192000"/>
              <a:gd name="connsiteY221" fmla="*/ 2719881 h 2785707"/>
              <a:gd name="connsiteX222" fmla="*/ 11140776 w 12192000"/>
              <a:gd name="connsiteY222" fmla="*/ 2725926 h 2785707"/>
              <a:gd name="connsiteX223" fmla="*/ 11158686 w 12192000"/>
              <a:gd name="connsiteY223" fmla="*/ 2726270 h 2785707"/>
              <a:gd name="connsiteX224" fmla="*/ 11273267 w 12192000"/>
              <a:gd name="connsiteY224" fmla="*/ 2728567 h 2785707"/>
              <a:gd name="connsiteX225" fmla="*/ 11288916 w 12192000"/>
              <a:gd name="connsiteY225" fmla="*/ 2737828 h 2785707"/>
              <a:gd name="connsiteX226" fmla="*/ 11311388 w 12192000"/>
              <a:gd name="connsiteY226" fmla="*/ 2736624 h 2785707"/>
              <a:gd name="connsiteX227" fmla="*/ 11335078 w 12192000"/>
              <a:gd name="connsiteY227" fmla="*/ 2749941 h 2785707"/>
              <a:gd name="connsiteX228" fmla="*/ 11348344 w 12192000"/>
              <a:gd name="connsiteY228" fmla="*/ 2752346 h 2785707"/>
              <a:gd name="connsiteX229" fmla="*/ 11353373 w 12192000"/>
              <a:gd name="connsiteY229" fmla="*/ 2754678 h 2785707"/>
              <a:gd name="connsiteX230" fmla="*/ 11367159 w 12192000"/>
              <a:gd name="connsiteY230" fmla="*/ 2741107 h 2785707"/>
              <a:gd name="connsiteX231" fmla="*/ 11389712 w 12192000"/>
              <a:gd name="connsiteY231" fmla="*/ 2740372 h 2785707"/>
              <a:gd name="connsiteX232" fmla="*/ 11395219 w 12192000"/>
              <a:gd name="connsiteY232" fmla="*/ 2733120 h 2785707"/>
              <a:gd name="connsiteX233" fmla="*/ 11409180 w 12192000"/>
              <a:gd name="connsiteY233" fmla="*/ 2739023 h 2785707"/>
              <a:gd name="connsiteX234" fmla="*/ 11431837 w 12192000"/>
              <a:gd name="connsiteY234" fmla="*/ 2746056 h 2785707"/>
              <a:gd name="connsiteX235" fmla="*/ 11444471 w 12192000"/>
              <a:gd name="connsiteY235" fmla="*/ 2749621 h 2785707"/>
              <a:gd name="connsiteX236" fmla="*/ 11451208 w 12192000"/>
              <a:gd name="connsiteY236" fmla="*/ 2744859 h 2785707"/>
              <a:gd name="connsiteX237" fmla="*/ 11473061 w 12192000"/>
              <a:gd name="connsiteY237" fmla="*/ 2757601 h 2785707"/>
              <a:gd name="connsiteX238" fmla="*/ 11526925 w 12192000"/>
              <a:gd name="connsiteY238" fmla="*/ 2772124 h 2785707"/>
              <a:gd name="connsiteX239" fmla="*/ 11584409 w 12192000"/>
              <a:gd name="connsiteY239" fmla="*/ 2785707 h 2785707"/>
              <a:gd name="connsiteX240" fmla="*/ 11705161 w 12192000"/>
              <a:gd name="connsiteY240" fmla="*/ 2774143 h 2785707"/>
              <a:gd name="connsiteX241" fmla="*/ 11831541 w 12192000"/>
              <a:gd name="connsiteY241" fmla="*/ 2745647 h 2785707"/>
              <a:gd name="connsiteX242" fmla="*/ 12017942 w 12192000"/>
              <a:gd name="connsiteY242" fmla="*/ 2704117 h 2785707"/>
              <a:gd name="connsiteX243" fmla="*/ 12134490 w 12192000"/>
              <a:gd name="connsiteY243" fmla="*/ 2673464 h 2785707"/>
              <a:gd name="connsiteX244" fmla="*/ 12159651 w 12192000"/>
              <a:gd name="connsiteY244" fmla="*/ 2679085 h 2785707"/>
              <a:gd name="connsiteX245" fmla="*/ 12192000 w 12192000"/>
              <a:gd name="connsiteY245" fmla="*/ 2674480 h 278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2192000" h="2785707">
                <a:moveTo>
                  <a:pt x="12192000" y="0"/>
                </a:moveTo>
                <a:lnTo>
                  <a:pt x="0" y="0"/>
                </a:lnTo>
                <a:lnTo>
                  <a:pt x="0" y="591237"/>
                </a:lnTo>
                <a:lnTo>
                  <a:pt x="7462" y="596097"/>
                </a:lnTo>
                <a:cubicBezTo>
                  <a:pt x="33908" y="613349"/>
                  <a:pt x="59850" y="629066"/>
                  <a:pt x="65949" y="623063"/>
                </a:cubicBezTo>
                <a:cubicBezTo>
                  <a:pt x="104511" y="621541"/>
                  <a:pt x="147418" y="628042"/>
                  <a:pt x="174040" y="614935"/>
                </a:cubicBezTo>
                <a:cubicBezTo>
                  <a:pt x="181060" y="595502"/>
                  <a:pt x="307304" y="613591"/>
                  <a:pt x="331354" y="605310"/>
                </a:cubicBezTo>
                <a:cubicBezTo>
                  <a:pt x="388829" y="623899"/>
                  <a:pt x="404420" y="655488"/>
                  <a:pt x="437701" y="649169"/>
                </a:cubicBezTo>
                <a:cubicBezTo>
                  <a:pt x="460360" y="643797"/>
                  <a:pt x="544430" y="662096"/>
                  <a:pt x="570985" y="634864"/>
                </a:cubicBezTo>
                <a:cubicBezTo>
                  <a:pt x="611720" y="655852"/>
                  <a:pt x="628268" y="628594"/>
                  <a:pt x="660488" y="637694"/>
                </a:cubicBezTo>
                <a:cubicBezTo>
                  <a:pt x="731929" y="640906"/>
                  <a:pt x="769884" y="669504"/>
                  <a:pt x="862240" y="647402"/>
                </a:cubicBezTo>
                <a:cubicBezTo>
                  <a:pt x="904065" y="656940"/>
                  <a:pt x="965938" y="616724"/>
                  <a:pt x="1055198" y="658414"/>
                </a:cubicBezTo>
                <a:cubicBezTo>
                  <a:pt x="1106774" y="665872"/>
                  <a:pt x="1080744" y="646485"/>
                  <a:pt x="1161490" y="664553"/>
                </a:cubicBezTo>
                <a:cubicBezTo>
                  <a:pt x="1184673" y="638081"/>
                  <a:pt x="1309702" y="681966"/>
                  <a:pt x="1335488" y="684838"/>
                </a:cubicBezTo>
                <a:cubicBezTo>
                  <a:pt x="1355801" y="667828"/>
                  <a:pt x="1366194" y="681653"/>
                  <a:pt x="1384901" y="684207"/>
                </a:cubicBezTo>
                <a:cubicBezTo>
                  <a:pt x="1393212" y="673848"/>
                  <a:pt x="1409014" y="673874"/>
                  <a:pt x="1414557" y="685540"/>
                </a:cubicBezTo>
                <a:cubicBezTo>
                  <a:pt x="1407315" y="713070"/>
                  <a:pt x="1474731" y="690092"/>
                  <a:pt x="1479073" y="708783"/>
                </a:cubicBezTo>
                <a:cubicBezTo>
                  <a:pt x="1540070" y="714517"/>
                  <a:pt x="1678447" y="697746"/>
                  <a:pt x="1760498" y="700683"/>
                </a:cubicBezTo>
                <a:cubicBezTo>
                  <a:pt x="1792632" y="694031"/>
                  <a:pt x="1855180" y="727000"/>
                  <a:pt x="1971386" y="726403"/>
                </a:cubicBezTo>
                <a:cubicBezTo>
                  <a:pt x="1986964" y="720596"/>
                  <a:pt x="2046286" y="708514"/>
                  <a:pt x="2050659" y="720928"/>
                </a:cubicBezTo>
                <a:cubicBezTo>
                  <a:pt x="2086682" y="721863"/>
                  <a:pt x="2195049" y="765696"/>
                  <a:pt x="2220475" y="749487"/>
                </a:cubicBezTo>
                <a:cubicBezTo>
                  <a:pt x="2215241" y="776310"/>
                  <a:pt x="2266142" y="751623"/>
                  <a:pt x="2272406" y="777021"/>
                </a:cubicBezTo>
                <a:lnTo>
                  <a:pt x="2297410" y="791240"/>
                </a:lnTo>
                <a:cubicBezTo>
                  <a:pt x="2314908" y="801492"/>
                  <a:pt x="2362075" y="829113"/>
                  <a:pt x="2377393" y="838529"/>
                </a:cubicBezTo>
                <a:lnTo>
                  <a:pt x="2389325" y="847736"/>
                </a:lnTo>
                <a:lnTo>
                  <a:pt x="2418508" y="847030"/>
                </a:lnTo>
                <a:lnTo>
                  <a:pt x="2435377" y="837345"/>
                </a:lnTo>
                <a:lnTo>
                  <a:pt x="2439620" y="840860"/>
                </a:lnTo>
                <a:cubicBezTo>
                  <a:pt x="2444187" y="847628"/>
                  <a:pt x="2446502" y="851791"/>
                  <a:pt x="2451797" y="846508"/>
                </a:cubicBezTo>
                <a:lnTo>
                  <a:pt x="2505861" y="882666"/>
                </a:lnTo>
                <a:cubicBezTo>
                  <a:pt x="2511636" y="885661"/>
                  <a:pt x="2518894" y="886415"/>
                  <a:pt x="2528621" y="883310"/>
                </a:cubicBezTo>
                <a:cubicBezTo>
                  <a:pt x="2546958" y="888460"/>
                  <a:pt x="2598467" y="907723"/>
                  <a:pt x="2615876" y="913568"/>
                </a:cubicBezTo>
                <a:lnTo>
                  <a:pt x="2633076" y="918384"/>
                </a:lnTo>
                <a:cubicBezTo>
                  <a:pt x="2641280" y="922241"/>
                  <a:pt x="2658085" y="933369"/>
                  <a:pt x="2665101" y="936714"/>
                </a:cubicBezTo>
                <a:cubicBezTo>
                  <a:pt x="2670825" y="938682"/>
                  <a:pt x="2668027" y="935380"/>
                  <a:pt x="2675173" y="938458"/>
                </a:cubicBezTo>
                <a:cubicBezTo>
                  <a:pt x="2675225" y="944597"/>
                  <a:pt x="2677804" y="950555"/>
                  <a:pt x="2707978" y="955182"/>
                </a:cubicBezTo>
                <a:cubicBezTo>
                  <a:pt x="2726571" y="970114"/>
                  <a:pt x="2750921" y="982615"/>
                  <a:pt x="2778669" y="991480"/>
                </a:cubicBezTo>
                <a:cubicBezTo>
                  <a:pt x="2784596" y="986681"/>
                  <a:pt x="2791940" y="997468"/>
                  <a:pt x="2796452" y="1000372"/>
                </a:cubicBezTo>
                <a:cubicBezTo>
                  <a:pt x="2798282" y="996724"/>
                  <a:pt x="2810819" y="997911"/>
                  <a:pt x="2813495" y="1001982"/>
                </a:cubicBezTo>
                <a:cubicBezTo>
                  <a:pt x="2894291" y="1036995"/>
                  <a:pt x="2861846" y="990458"/>
                  <a:pt x="2904193" y="1024123"/>
                </a:cubicBezTo>
                <a:cubicBezTo>
                  <a:pt x="2912426" y="1027395"/>
                  <a:pt x="2919877" y="1027211"/>
                  <a:pt x="2926826" y="1025558"/>
                </a:cubicBezTo>
                <a:lnTo>
                  <a:pt x="2937629" y="1021496"/>
                </a:lnTo>
                <a:lnTo>
                  <a:pt x="2970190" y="1039341"/>
                </a:lnTo>
                <a:cubicBezTo>
                  <a:pt x="2986667" y="1046544"/>
                  <a:pt x="3004419" y="1052632"/>
                  <a:pt x="3023036" y="1057429"/>
                </a:cubicBezTo>
                <a:cubicBezTo>
                  <a:pt x="3029427" y="1050485"/>
                  <a:pt x="3041250" y="1064362"/>
                  <a:pt x="3047640" y="1067886"/>
                </a:cubicBezTo>
                <a:cubicBezTo>
                  <a:pt x="3049113" y="1062834"/>
                  <a:pt x="3065273" y="1063377"/>
                  <a:pt x="3069615" y="1068623"/>
                </a:cubicBezTo>
                <a:cubicBezTo>
                  <a:pt x="3180167" y="1108914"/>
                  <a:pt x="3128204" y="1049097"/>
                  <a:pt x="3189718" y="1090790"/>
                </a:cubicBezTo>
                <a:lnTo>
                  <a:pt x="3234683" y="1082861"/>
                </a:lnTo>
                <a:lnTo>
                  <a:pt x="3243889" y="1088560"/>
                </a:lnTo>
                <a:cubicBezTo>
                  <a:pt x="3282443" y="1096267"/>
                  <a:pt x="3296793" y="1087718"/>
                  <a:pt x="3316289" y="1102846"/>
                </a:cubicBezTo>
                <a:cubicBezTo>
                  <a:pt x="3355705" y="1086745"/>
                  <a:pt x="3338941" y="1104834"/>
                  <a:pt x="3363255" y="1113121"/>
                </a:cubicBezTo>
                <a:cubicBezTo>
                  <a:pt x="3385590" y="1119421"/>
                  <a:pt x="3427034" y="1134146"/>
                  <a:pt x="3450298" y="1140641"/>
                </a:cubicBezTo>
                <a:cubicBezTo>
                  <a:pt x="3464287" y="1161185"/>
                  <a:pt x="3479428" y="1142090"/>
                  <a:pt x="3502843" y="1152088"/>
                </a:cubicBezTo>
                <a:cubicBezTo>
                  <a:pt x="3512778" y="1160751"/>
                  <a:pt x="3520916" y="1163472"/>
                  <a:pt x="3534327" y="1158780"/>
                </a:cubicBezTo>
                <a:cubicBezTo>
                  <a:pt x="3579631" y="1200367"/>
                  <a:pt x="3566563" y="1166440"/>
                  <a:pt x="3613707" y="1188135"/>
                </a:cubicBezTo>
                <a:cubicBezTo>
                  <a:pt x="3653700" y="1209113"/>
                  <a:pt x="3700718" y="1226767"/>
                  <a:pt x="3734447" y="1264997"/>
                </a:cubicBezTo>
                <a:cubicBezTo>
                  <a:pt x="3739812" y="1275024"/>
                  <a:pt x="3757867" y="1281897"/>
                  <a:pt x="3774777" y="1280345"/>
                </a:cubicBezTo>
                <a:cubicBezTo>
                  <a:pt x="3777687" y="1280079"/>
                  <a:pt x="3780452" y="1279566"/>
                  <a:pt x="3782987" y="1278825"/>
                </a:cubicBezTo>
                <a:cubicBezTo>
                  <a:pt x="3802089" y="1304950"/>
                  <a:pt x="3822370" y="1298085"/>
                  <a:pt x="3829525" y="1314650"/>
                </a:cubicBezTo>
                <a:cubicBezTo>
                  <a:pt x="3870043" y="1329235"/>
                  <a:pt x="3909546" y="1322767"/>
                  <a:pt x="3916534" y="1337438"/>
                </a:cubicBezTo>
                <a:cubicBezTo>
                  <a:pt x="3938646" y="1341249"/>
                  <a:pt x="3973911" y="1333246"/>
                  <a:pt x="3985243" y="1349887"/>
                </a:cubicBezTo>
                <a:cubicBezTo>
                  <a:pt x="3991624" y="1339551"/>
                  <a:pt x="4007098" y="1363379"/>
                  <a:pt x="4022446" y="1358915"/>
                </a:cubicBezTo>
                <a:cubicBezTo>
                  <a:pt x="4033756" y="1354584"/>
                  <a:pt x="4041089" y="1360802"/>
                  <a:pt x="4050987" y="1363213"/>
                </a:cubicBezTo>
                <a:cubicBezTo>
                  <a:pt x="4065543" y="1360896"/>
                  <a:pt x="4106233" y="1377936"/>
                  <a:pt x="4115739" y="1386380"/>
                </a:cubicBezTo>
                <a:cubicBezTo>
                  <a:pt x="4136569" y="1413385"/>
                  <a:pt x="4202076" y="1408872"/>
                  <a:pt x="4219773" y="1429896"/>
                </a:cubicBezTo>
                <a:cubicBezTo>
                  <a:pt x="4227193" y="1433905"/>
                  <a:pt x="4234841" y="1436419"/>
                  <a:pt x="4242592" y="1437995"/>
                </a:cubicBezTo>
                <a:lnTo>
                  <a:pt x="4264860" y="1440328"/>
                </a:lnTo>
                <a:lnTo>
                  <a:pt x="4272342" y="1436836"/>
                </a:lnTo>
                <a:lnTo>
                  <a:pt x="4285317" y="1440547"/>
                </a:lnTo>
                <a:lnTo>
                  <a:pt x="4289326" y="1440567"/>
                </a:lnTo>
                <a:lnTo>
                  <a:pt x="4311745" y="1441649"/>
                </a:lnTo>
                <a:cubicBezTo>
                  <a:pt x="4295920" y="1463324"/>
                  <a:pt x="4370745" y="1452790"/>
                  <a:pt x="4345821" y="1467990"/>
                </a:cubicBezTo>
                <a:cubicBezTo>
                  <a:pt x="4382864" y="1476647"/>
                  <a:pt x="4349421" y="1488843"/>
                  <a:pt x="4399086" y="1480631"/>
                </a:cubicBezTo>
                <a:cubicBezTo>
                  <a:pt x="4451935" y="1510979"/>
                  <a:pt x="4598080" y="1494621"/>
                  <a:pt x="4635587" y="1532477"/>
                </a:cubicBezTo>
                <a:cubicBezTo>
                  <a:pt x="4632999" y="1520275"/>
                  <a:pt x="4681854" y="1589802"/>
                  <a:pt x="4697305" y="1598576"/>
                </a:cubicBezTo>
                <a:cubicBezTo>
                  <a:pt x="4733556" y="1613805"/>
                  <a:pt x="4746756" y="1626181"/>
                  <a:pt x="4800559" y="1650651"/>
                </a:cubicBezTo>
                <a:cubicBezTo>
                  <a:pt x="4853578" y="1666654"/>
                  <a:pt x="4885909" y="1696908"/>
                  <a:pt x="4945615" y="1698753"/>
                </a:cubicBezTo>
                <a:cubicBezTo>
                  <a:pt x="4946370" y="1702791"/>
                  <a:pt x="4948427" y="1706445"/>
                  <a:pt x="4951384" y="1709811"/>
                </a:cubicBezTo>
                <a:lnTo>
                  <a:pt x="4961956" y="1718626"/>
                </a:lnTo>
                <a:lnTo>
                  <a:pt x="4964473" y="1718615"/>
                </a:lnTo>
                <a:lnTo>
                  <a:pt x="4991598" y="1734829"/>
                </a:lnTo>
                <a:lnTo>
                  <a:pt x="5009548" y="1747489"/>
                </a:lnTo>
                <a:lnTo>
                  <a:pt x="5014839" y="1748130"/>
                </a:lnTo>
                <a:cubicBezTo>
                  <a:pt x="5023037" y="1751045"/>
                  <a:pt x="5047794" y="1761529"/>
                  <a:pt x="5058738" y="1764982"/>
                </a:cubicBezTo>
                <a:cubicBezTo>
                  <a:pt x="5064791" y="1749903"/>
                  <a:pt x="5066861" y="1761618"/>
                  <a:pt x="5080507" y="1768847"/>
                </a:cubicBezTo>
                <a:cubicBezTo>
                  <a:pt x="5092955" y="1747037"/>
                  <a:pt x="5123611" y="1774828"/>
                  <a:pt x="5142055" y="1767607"/>
                </a:cubicBezTo>
                <a:cubicBezTo>
                  <a:pt x="5151799" y="1773410"/>
                  <a:pt x="5162333" y="1779148"/>
                  <a:pt x="5173522" y="1784620"/>
                </a:cubicBezTo>
                <a:lnTo>
                  <a:pt x="5180367" y="1787604"/>
                </a:lnTo>
                <a:lnTo>
                  <a:pt x="5180716" y="1787481"/>
                </a:lnTo>
                <a:cubicBezTo>
                  <a:pt x="5182658" y="1787744"/>
                  <a:pt x="5185081" y="1788580"/>
                  <a:pt x="5188363" y="1790269"/>
                </a:cubicBezTo>
                <a:lnTo>
                  <a:pt x="5192852" y="1793043"/>
                </a:lnTo>
                <a:lnTo>
                  <a:pt x="5272230" y="1791348"/>
                </a:lnTo>
                <a:cubicBezTo>
                  <a:pt x="5312404" y="1798683"/>
                  <a:pt x="5342704" y="1787354"/>
                  <a:pt x="5376484" y="1805756"/>
                </a:cubicBezTo>
                <a:cubicBezTo>
                  <a:pt x="5414117" y="1812554"/>
                  <a:pt x="5448503" y="1811916"/>
                  <a:pt x="5478926" y="1822858"/>
                </a:cubicBezTo>
                <a:cubicBezTo>
                  <a:pt x="5493297" y="1819986"/>
                  <a:pt x="5506053" y="1820161"/>
                  <a:pt x="5515632" y="1830425"/>
                </a:cubicBezTo>
                <a:cubicBezTo>
                  <a:pt x="5551385" y="1834476"/>
                  <a:pt x="5563012" y="1824675"/>
                  <a:pt x="5582742" y="1837848"/>
                </a:cubicBezTo>
                <a:lnTo>
                  <a:pt x="5615731" y="1838115"/>
                </a:lnTo>
                <a:lnTo>
                  <a:pt x="5619149" y="1835988"/>
                </a:lnTo>
                <a:lnTo>
                  <a:pt x="5625050" y="1835832"/>
                </a:lnTo>
                <a:lnTo>
                  <a:pt x="5640026" y="1839536"/>
                </a:lnTo>
                <a:lnTo>
                  <a:pt x="5645469" y="1841610"/>
                </a:lnTo>
                <a:cubicBezTo>
                  <a:pt x="5649292" y="1842786"/>
                  <a:pt x="5651918" y="1843241"/>
                  <a:pt x="5653837" y="1843194"/>
                </a:cubicBezTo>
                <a:lnTo>
                  <a:pt x="5654101" y="1843017"/>
                </a:lnTo>
                <a:lnTo>
                  <a:pt x="5661820" y="1844927"/>
                </a:lnTo>
                <a:cubicBezTo>
                  <a:pt x="5674709" y="1848645"/>
                  <a:pt x="5687118" y="1852732"/>
                  <a:pt x="5698828" y="1857009"/>
                </a:cubicBezTo>
                <a:cubicBezTo>
                  <a:pt x="5712521" y="1846861"/>
                  <a:pt x="5753797" y="1869873"/>
                  <a:pt x="5755153" y="1846051"/>
                </a:cubicBezTo>
                <a:cubicBezTo>
                  <a:pt x="5771136" y="1851140"/>
                  <a:pt x="5778501" y="1862553"/>
                  <a:pt x="5777080" y="1846484"/>
                </a:cubicBezTo>
                <a:lnTo>
                  <a:pt x="5790062" y="1844754"/>
                </a:lnTo>
                <a:lnTo>
                  <a:pt x="5888138" y="1877663"/>
                </a:lnTo>
                <a:lnTo>
                  <a:pt x="5902013" y="1884827"/>
                </a:lnTo>
                <a:cubicBezTo>
                  <a:pt x="5906316" y="1887734"/>
                  <a:pt x="5909915" y="1891071"/>
                  <a:pt x="5912492" y="1894998"/>
                </a:cubicBezTo>
                <a:cubicBezTo>
                  <a:pt x="5968551" y="1887421"/>
                  <a:pt x="6012526" y="1912636"/>
                  <a:pt x="6068995" y="1920302"/>
                </a:cubicBezTo>
                <a:cubicBezTo>
                  <a:pt x="6130128" y="1936331"/>
                  <a:pt x="6262213" y="1980287"/>
                  <a:pt x="6283598" y="1991295"/>
                </a:cubicBezTo>
                <a:cubicBezTo>
                  <a:pt x="6301966" y="1997651"/>
                  <a:pt x="6386462" y="2003382"/>
                  <a:pt x="6378390" y="1991561"/>
                </a:cubicBezTo>
                <a:cubicBezTo>
                  <a:pt x="6430691" y="2023578"/>
                  <a:pt x="6456320" y="2005237"/>
                  <a:pt x="6519309" y="2027309"/>
                </a:cubicBezTo>
                <a:lnTo>
                  <a:pt x="6643152" y="2049516"/>
                </a:lnTo>
                <a:lnTo>
                  <a:pt x="6656875" y="2051188"/>
                </a:lnTo>
                <a:lnTo>
                  <a:pt x="6662165" y="2046505"/>
                </a:lnTo>
                <a:lnTo>
                  <a:pt x="6708706" y="2049842"/>
                </a:lnTo>
                <a:cubicBezTo>
                  <a:pt x="6728320" y="2063550"/>
                  <a:pt x="6766107" y="2058616"/>
                  <a:pt x="6797201" y="2065320"/>
                </a:cubicBezTo>
                <a:lnTo>
                  <a:pt x="6810764" y="2071002"/>
                </a:lnTo>
                <a:lnTo>
                  <a:pt x="6901101" y="2082052"/>
                </a:lnTo>
                <a:lnTo>
                  <a:pt x="6962781" y="2092999"/>
                </a:lnTo>
                <a:lnTo>
                  <a:pt x="6975881" y="2098520"/>
                </a:lnTo>
                <a:lnTo>
                  <a:pt x="6991402" y="2094572"/>
                </a:lnTo>
                <a:cubicBezTo>
                  <a:pt x="6993328" y="2093335"/>
                  <a:pt x="6994904" y="2091926"/>
                  <a:pt x="6996085" y="2090397"/>
                </a:cubicBezTo>
                <a:lnTo>
                  <a:pt x="7045119" y="2100367"/>
                </a:lnTo>
                <a:lnTo>
                  <a:pt x="7051064" y="2100779"/>
                </a:lnTo>
                <a:lnTo>
                  <a:pt x="7092123" y="2100750"/>
                </a:lnTo>
                <a:lnTo>
                  <a:pt x="7153291" y="2096258"/>
                </a:lnTo>
                <a:cubicBezTo>
                  <a:pt x="7173585" y="2092006"/>
                  <a:pt x="7192251" y="2072757"/>
                  <a:pt x="7216946" y="2083586"/>
                </a:cubicBezTo>
                <a:cubicBezTo>
                  <a:pt x="7211675" y="2072232"/>
                  <a:pt x="7246465" y="2087999"/>
                  <a:pt x="7253640" y="2078754"/>
                </a:cubicBezTo>
                <a:cubicBezTo>
                  <a:pt x="7257908" y="2071016"/>
                  <a:pt x="7269456" y="2073996"/>
                  <a:pt x="7279228" y="2072719"/>
                </a:cubicBezTo>
                <a:cubicBezTo>
                  <a:pt x="7287893" y="2065644"/>
                  <a:pt x="7334999" y="2066706"/>
                  <a:pt x="7350342" y="2070909"/>
                </a:cubicBezTo>
                <a:cubicBezTo>
                  <a:pt x="7392243" y="2087644"/>
                  <a:pt x="7436988" y="2061053"/>
                  <a:pt x="7470724" y="2073574"/>
                </a:cubicBezTo>
                <a:cubicBezTo>
                  <a:pt x="7498116" y="2072967"/>
                  <a:pt x="7506999" y="2069264"/>
                  <a:pt x="7514696" y="2067266"/>
                </a:cubicBezTo>
                <a:lnTo>
                  <a:pt x="7516909" y="2061590"/>
                </a:lnTo>
                <a:lnTo>
                  <a:pt x="7530255" y="2060403"/>
                </a:lnTo>
                <a:lnTo>
                  <a:pt x="7533279" y="2059039"/>
                </a:lnTo>
                <a:cubicBezTo>
                  <a:pt x="7539042" y="2056412"/>
                  <a:pt x="7544852" y="2053978"/>
                  <a:pt x="7551151" y="2052267"/>
                </a:cubicBezTo>
                <a:cubicBezTo>
                  <a:pt x="7560368" y="2076923"/>
                  <a:pt x="7606247" y="2041786"/>
                  <a:pt x="7602338" y="2063846"/>
                </a:cubicBezTo>
                <a:lnTo>
                  <a:pt x="7625892" y="2064714"/>
                </a:lnTo>
                <a:lnTo>
                  <a:pt x="7648322" y="2072757"/>
                </a:lnTo>
                <a:lnTo>
                  <a:pt x="7660138" y="2081487"/>
                </a:lnTo>
                <a:lnTo>
                  <a:pt x="7701887" y="2097255"/>
                </a:lnTo>
                <a:lnTo>
                  <a:pt x="7701887" y="2081564"/>
                </a:lnTo>
                <a:lnTo>
                  <a:pt x="7781603" y="2105597"/>
                </a:lnTo>
                <a:lnTo>
                  <a:pt x="7840532" y="2126887"/>
                </a:lnTo>
                <a:lnTo>
                  <a:pt x="7852490" y="2134555"/>
                </a:lnTo>
                <a:lnTo>
                  <a:pt x="7868492" y="2133321"/>
                </a:lnTo>
                <a:cubicBezTo>
                  <a:pt x="7870608" y="2132431"/>
                  <a:pt x="7872409" y="2131316"/>
                  <a:pt x="7873842" y="2130014"/>
                </a:cubicBezTo>
                <a:lnTo>
                  <a:pt x="7920468" y="2148187"/>
                </a:lnTo>
                <a:lnTo>
                  <a:pt x="7926263" y="2149606"/>
                </a:lnTo>
                <a:lnTo>
                  <a:pt x="7966770" y="2156585"/>
                </a:lnTo>
                <a:lnTo>
                  <a:pt x="8092911" y="2161008"/>
                </a:lnTo>
                <a:cubicBezTo>
                  <a:pt x="8089698" y="2148943"/>
                  <a:pt x="8121258" y="2170386"/>
                  <a:pt x="8129956" y="2162518"/>
                </a:cubicBezTo>
                <a:cubicBezTo>
                  <a:pt x="8135520" y="2155638"/>
                  <a:pt x="8146390" y="2160539"/>
                  <a:pt x="8156253" y="2160951"/>
                </a:cubicBezTo>
                <a:cubicBezTo>
                  <a:pt x="8166039" y="2155473"/>
                  <a:pt x="8212323" y="2164555"/>
                  <a:pt x="8226723" y="2171307"/>
                </a:cubicBezTo>
                <a:cubicBezTo>
                  <a:pt x="8265129" y="2194914"/>
                  <a:pt x="8313924" y="2176403"/>
                  <a:pt x="8345013" y="2194472"/>
                </a:cubicBezTo>
                <a:cubicBezTo>
                  <a:pt x="8372141" y="2198551"/>
                  <a:pt x="8381553" y="2196425"/>
                  <a:pt x="8389494" y="2195774"/>
                </a:cubicBezTo>
                <a:lnTo>
                  <a:pt x="8392672" y="2190570"/>
                </a:lnTo>
                <a:lnTo>
                  <a:pt x="8406045" y="2191681"/>
                </a:lnTo>
                <a:lnTo>
                  <a:pt x="8409264" y="2190855"/>
                </a:lnTo>
                <a:cubicBezTo>
                  <a:pt x="8415411" y="2189254"/>
                  <a:pt x="8421567" y="2187852"/>
                  <a:pt x="8428080" y="2187244"/>
                </a:cubicBezTo>
                <a:cubicBezTo>
                  <a:pt x="8432860" y="2213065"/>
                  <a:pt x="8484266" y="2186341"/>
                  <a:pt x="8476550" y="2207369"/>
                </a:cubicBezTo>
                <a:cubicBezTo>
                  <a:pt x="8513167" y="2208526"/>
                  <a:pt x="8555619" y="2244400"/>
                  <a:pt x="8588757" y="2225395"/>
                </a:cubicBezTo>
                <a:cubicBezTo>
                  <a:pt x="8642872" y="2232730"/>
                  <a:pt x="8692026" y="2235404"/>
                  <a:pt x="8749518" y="2245011"/>
                </a:cubicBezTo>
                <a:cubicBezTo>
                  <a:pt x="8793577" y="2260750"/>
                  <a:pt x="8842828" y="2247803"/>
                  <a:pt x="8874315" y="2266877"/>
                </a:cubicBezTo>
                <a:cubicBezTo>
                  <a:pt x="8926109" y="2267125"/>
                  <a:pt x="8990017" y="2281364"/>
                  <a:pt x="9029190" y="2309251"/>
                </a:cubicBezTo>
                <a:cubicBezTo>
                  <a:pt x="9084505" y="2314654"/>
                  <a:pt x="9093058" y="2330757"/>
                  <a:pt x="9142331" y="2320064"/>
                </a:cubicBezTo>
                <a:cubicBezTo>
                  <a:pt x="9146183" y="2324091"/>
                  <a:pt x="9150768" y="2327448"/>
                  <a:pt x="9155844" y="2330314"/>
                </a:cubicBezTo>
                <a:lnTo>
                  <a:pt x="9171403" y="2337223"/>
                </a:lnTo>
                <a:lnTo>
                  <a:pt x="9173407" y="2336681"/>
                </a:lnTo>
                <a:lnTo>
                  <a:pt x="9208166" y="2347769"/>
                </a:lnTo>
                <a:lnTo>
                  <a:pt x="9274752" y="2367321"/>
                </a:lnTo>
                <a:lnTo>
                  <a:pt x="9275339" y="2366424"/>
                </a:lnTo>
                <a:cubicBezTo>
                  <a:pt x="9277508" y="2364656"/>
                  <a:pt x="9280711" y="2363810"/>
                  <a:pt x="9286171" y="2364868"/>
                </a:cubicBezTo>
                <a:cubicBezTo>
                  <a:pt x="9278880" y="2347951"/>
                  <a:pt x="9289961" y="2359662"/>
                  <a:pt x="9306706" y="2364279"/>
                </a:cubicBezTo>
                <a:cubicBezTo>
                  <a:pt x="9299116" y="2339032"/>
                  <a:pt x="9346014" y="2361383"/>
                  <a:pt x="9354964" y="2350000"/>
                </a:cubicBezTo>
                <a:cubicBezTo>
                  <a:pt x="9367435" y="2353960"/>
                  <a:pt x="9380485" y="2357688"/>
                  <a:pt x="9393840" y="2360999"/>
                </a:cubicBezTo>
                <a:lnTo>
                  <a:pt x="9401723" y="2362648"/>
                </a:lnTo>
                <a:cubicBezTo>
                  <a:pt x="9401784" y="2362582"/>
                  <a:pt x="9401843" y="2362515"/>
                  <a:pt x="9401904" y="2362449"/>
                </a:cubicBezTo>
                <a:cubicBezTo>
                  <a:pt x="9403668" y="2362309"/>
                  <a:pt x="9406280" y="2362664"/>
                  <a:pt x="9410265" y="2363724"/>
                </a:cubicBezTo>
                <a:lnTo>
                  <a:pt x="9431384" y="2368857"/>
                </a:lnTo>
                <a:lnTo>
                  <a:pt x="9436806" y="2368409"/>
                </a:lnTo>
                <a:lnTo>
                  <a:pt x="9469943" y="2364702"/>
                </a:lnTo>
                <a:cubicBezTo>
                  <a:pt x="9492075" y="2366299"/>
                  <a:pt x="9538048" y="2371570"/>
                  <a:pt x="9571973" y="2375579"/>
                </a:cubicBezTo>
                <a:cubicBezTo>
                  <a:pt x="9604304" y="2385689"/>
                  <a:pt x="9636016" y="2383371"/>
                  <a:pt x="9673508" y="2388756"/>
                </a:cubicBezTo>
                <a:cubicBezTo>
                  <a:pt x="9711732" y="2406591"/>
                  <a:pt x="9735674" y="2393166"/>
                  <a:pt x="9775728" y="2398997"/>
                </a:cubicBezTo>
                <a:cubicBezTo>
                  <a:pt x="9806799" y="2422784"/>
                  <a:pt x="9806899" y="2389955"/>
                  <a:pt x="9828502" y="2387377"/>
                </a:cubicBezTo>
                <a:lnTo>
                  <a:pt x="9834358" y="2387922"/>
                </a:lnTo>
                <a:lnTo>
                  <a:pt x="9848851" y="2393407"/>
                </a:lnTo>
                <a:lnTo>
                  <a:pt x="9854053" y="2396127"/>
                </a:lnTo>
                <a:cubicBezTo>
                  <a:pt x="9857729" y="2397755"/>
                  <a:pt x="9860291" y="2398523"/>
                  <a:pt x="9862192" y="2398707"/>
                </a:cubicBezTo>
                <a:lnTo>
                  <a:pt x="9862471" y="2398561"/>
                </a:lnTo>
                <a:lnTo>
                  <a:pt x="9905498" y="2417867"/>
                </a:lnTo>
                <a:cubicBezTo>
                  <a:pt x="9919952" y="2409351"/>
                  <a:pt x="9958757" y="2437263"/>
                  <a:pt x="9962223" y="2413612"/>
                </a:cubicBezTo>
                <a:cubicBezTo>
                  <a:pt x="9977588" y="2420601"/>
                  <a:pt x="9983860" y="2432885"/>
                  <a:pt x="9983885" y="2416653"/>
                </a:cubicBezTo>
                <a:cubicBezTo>
                  <a:pt x="9989098" y="2418537"/>
                  <a:pt x="9992817" y="2418345"/>
                  <a:pt x="9995871" y="2417158"/>
                </a:cubicBezTo>
                <a:lnTo>
                  <a:pt x="10030934" y="2432369"/>
                </a:lnTo>
                <a:lnTo>
                  <a:pt x="10036087" y="2432793"/>
                </a:lnTo>
                <a:lnTo>
                  <a:pt x="10057471" y="2445317"/>
                </a:lnTo>
                <a:lnTo>
                  <a:pt x="10088697" y="2461159"/>
                </a:lnTo>
                <a:lnTo>
                  <a:pt x="10091030" y="2461029"/>
                </a:lnTo>
                <a:lnTo>
                  <a:pt x="10104127" y="2469841"/>
                </a:lnTo>
                <a:cubicBezTo>
                  <a:pt x="10108126" y="2473257"/>
                  <a:pt x="10166959" y="2488286"/>
                  <a:pt x="10169163" y="2492519"/>
                </a:cubicBezTo>
                <a:cubicBezTo>
                  <a:pt x="10225323" y="2491613"/>
                  <a:pt x="10211037" y="2510783"/>
                  <a:pt x="10266247" y="2525164"/>
                </a:cubicBezTo>
                <a:cubicBezTo>
                  <a:pt x="10304736" y="2528123"/>
                  <a:pt x="10324750" y="2536388"/>
                  <a:pt x="10383588" y="2556604"/>
                </a:cubicBezTo>
                <a:cubicBezTo>
                  <a:pt x="10422927" y="2570967"/>
                  <a:pt x="10449351" y="2596747"/>
                  <a:pt x="10502276" y="2611346"/>
                </a:cubicBezTo>
                <a:cubicBezTo>
                  <a:pt x="10551189" y="2649570"/>
                  <a:pt x="10642054" y="2656133"/>
                  <a:pt x="10702436" y="2685688"/>
                </a:cubicBezTo>
                <a:cubicBezTo>
                  <a:pt x="10734755" y="2677393"/>
                  <a:pt x="10727906" y="2683472"/>
                  <a:pt x="10738338" y="2690143"/>
                </a:cubicBezTo>
                <a:lnTo>
                  <a:pt x="10738410" y="2690169"/>
                </a:lnTo>
                <a:lnTo>
                  <a:pt x="10828361" y="2695982"/>
                </a:lnTo>
                <a:cubicBezTo>
                  <a:pt x="10834653" y="2692647"/>
                  <a:pt x="10841817" y="2690605"/>
                  <a:pt x="10850642" y="2691703"/>
                </a:cubicBezTo>
                <a:cubicBezTo>
                  <a:pt x="10900458" y="2713605"/>
                  <a:pt x="10856850" y="2676798"/>
                  <a:pt x="10944231" y="2690377"/>
                </a:cubicBezTo>
                <a:cubicBezTo>
                  <a:pt x="10947888" y="2693638"/>
                  <a:pt x="10960334" y="2691646"/>
                  <a:pt x="10961147" y="2687666"/>
                </a:cubicBezTo>
                <a:cubicBezTo>
                  <a:pt x="10966277" y="2689341"/>
                  <a:pt x="10976214" y="2697915"/>
                  <a:pt x="10980692" y="2691799"/>
                </a:cubicBezTo>
                <a:cubicBezTo>
                  <a:pt x="11009873" y="2693413"/>
                  <a:pt x="11036717" y="2699386"/>
                  <a:pt x="11058630" y="2709148"/>
                </a:cubicBezTo>
                <a:cubicBezTo>
                  <a:pt x="11089046" y="2706063"/>
                  <a:pt x="11093105" y="2711169"/>
                  <a:pt x="11094767" y="2717083"/>
                </a:cubicBezTo>
                <a:lnTo>
                  <a:pt x="11096358" y="2720774"/>
                </a:lnTo>
                <a:lnTo>
                  <a:pt x="11104973" y="2716245"/>
                </a:lnTo>
                <a:cubicBezTo>
                  <a:pt x="11114214" y="2713690"/>
                  <a:pt x="11122836" y="2715703"/>
                  <a:pt x="11131099" y="2719881"/>
                </a:cubicBezTo>
                <a:lnTo>
                  <a:pt x="11140776" y="2725926"/>
                </a:lnTo>
                <a:lnTo>
                  <a:pt x="11158686" y="2726270"/>
                </a:lnTo>
                <a:cubicBezTo>
                  <a:pt x="11180768" y="2726709"/>
                  <a:pt x="11251563" y="2726640"/>
                  <a:pt x="11273267" y="2728567"/>
                </a:cubicBezTo>
                <a:lnTo>
                  <a:pt x="11288916" y="2737828"/>
                </a:lnTo>
                <a:lnTo>
                  <a:pt x="11311388" y="2736624"/>
                </a:lnTo>
                <a:cubicBezTo>
                  <a:pt x="11321582" y="2738058"/>
                  <a:pt x="11329783" y="2742030"/>
                  <a:pt x="11335078" y="2749941"/>
                </a:cubicBezTo>
                <a:cubicBezTo>
                  <a:pt x="11338817" y="2743516"/>
                  <a:pt x="11342149" y="2746955"/>
                  <a:pt x="11348344" y="2752346"/>
                </a:cubicBezTo>
                <a:lnTo>
                  <a:pt x="11353373" y="2754678"/>
                </a:lnTo>
                <a:lnTo>
                  <a:pt x="11367159" y="2741107"/>
                </a:lnTo>
                <a:lnTo>
                  <a:pt x="11389712" y="2740372"/>
                </a:lnTo>
                <a:lnTo>
                  <a:pt x="11395219" y="2733120"/>
                </a:lnTo>
                <a:lnTo>
                  <a:pt x="11409180" y="2739023"/>
                </a:lnTo>
                <a:cubicBezTo>
                  <a:pt x="11414137" y="2740775"/>
                  <a:pt x="11422149" y="2743232"/>
                  <a:pt x="11431837" y="2746056"/>
                </a:cubicBezTo>
                <a:lnTo>
                  <a:pt x="11444471" y="2749621"/>
                </a:lnTo>
                <a:lnTo>
                  <a:pt x="11451208" y="2744859"/>
                </a:lnTo>
                <a:lnTo>
                  <a:pt x="11473061" y="2757601"/>
                </a:lnTo>
                <a:lnTo>
                  <a:pt x="11526925" y="2772124"/>
                </a:lnTo>
                <a:cubicBezTo>
                  <a:pt x="11539650" y="2795076"/>
                  <a:pt x="11582438" y="2758503"/>
                  <a:pt x="11584409" y="2785707"/>
                </a:cubicBezTo>
                <a:cubicBezTo>
                  <a:pt x="11604765" y="2763696"/>
                  <a:pt x="11670052" y="2782257"/>
                  <a:pt x="11705161" y="2774143"/>
                </a:cubicBezTo>
                <a:cubicBezTo>
                  <a:pt x="11712651" y="2785033"/>
                  <a:pt x="11817987" y="2755153"/>
                  <a:pt x="11831541" y="2745647"/>
                </a:cubicBezTo>
                <a:cubicBezTo>
                  <a:pt x="11943852" y="2715987"/>
                  <a:pt x="11988586" y="2718581"/>
                  <a:pt x="12017942" y="2704117"/>
                </a:cubicBezTo>
                <a:cubicBezTo>
                  <a:pt x="12044424" y="2697243"/>
                  <a:pt x="12068778" y="2677784"/>
                  <a:pt x="12134490" y="2673464"/>
                </a:cubicBezTo>
                <a:cubicBezTo>
                  <a:pt x="12140262" y="2677664"/>
                  <a:pt x="12149020" y="2679275"/>
                  <a:pt x="12159651" y="2679085"/>
                </a:cubicBezTo>
                <a:lnTo>
                  <a:pt x="12192000" y="26744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87A8A8A-B020-4F46-8329-D75799D71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4144" y="6080078"/>
            <a:ext cx="9517857" cy="777922"/>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mammal, ground, outdoor, cat&#10;&#10;Description automatically generated">
            <a:extLst>
              <a:ext uri="{FF2B5EF4-FFF2-40B4-BE49-F238E27FC236}">
                <a16:creationId xmlns:a16="http://schemas.microsoft.com/office/drawing/2014/main" id="{B6A859C1-AB57-7A06-4E1C-5D5C3A449E3F}"/>
              </a:ext>
            </a:extLst>
          </p:cNvPr>
          <p:cNvPicPr>
            <a:picLocks noGrp="1" noChangeAspect="1"/>
          </p:cNvPicPr>
          <p:nvPr>
            <p:ph idx="1"/>
          </p:nvPr>
        </p:nvPicPr>
        <p:blipFill>
          <a:blip r:embed="rId2"/>
          <a:stretch>
            <a:fillRect/>
          </a:stretch>
        </p:blipFill>
        <p:spPr>
          <a:xfrm>
            <a:off x="8530415" y="4347"/>
            <a:ext cx="3658808" cy="2732305"/>
          </a:xfrm>
        </p:spPr>
      </p:pic>
      <p:pic>
        <p:nvPicPr>
          <p:cNvPr id="5" name="Picture 5">
            <a:extLst>
              <a:ext uri="{FF2B5EF4-FFF2-40B4-BE49-F238E27FC236}">
                <a16:creationId xmlns:a16="http://schemas.microsoft.com/office/drawing/2014/main" id="{6C6E065E-5024-C80B-B41F-0C11547E37FE}"/>
              </a:ext>
            </a:extLst>
          </p:cNvPr>
          <p:cNvPicPr>
            <a:picLocks noChangeAspect="1"/>
          </p:cNvPicPr>
          <p:nvPr/>
        </p:nvPicPr>
        <p:blipFill>
          <a:blip r:embed="rId3"/>
          <a:stretch>
            <a:fillRect/>
          </a:stretch>
        </p:blipFill>
        <p:spPr>
          <a:xfrm>
            <a:off x="-4175" y="2018806"/>
            <a:ext cx="3014597" cy="1734799"/>
          </a:xfrm>
          <a:prstGeom prst="rect">
            <a:avLst/>
          </a:prstGeom>
        </p:spPr>
      </p:pic>
      <p:pic>
        <p:nvPicPr>
          <p:cNvPr id="6" name="Picture 6" descr="A picture containing grass, outdoor, mammal&#10;&#10;Description automatically generated">
            <a:extLst>
              <a:ext uri="{FF2B5EF4-FFF2-40B4-BE49-F238E27FC236}">
                <a16:creationId xmlns:a16="http://schemas.microsoft.com/office/drawing/2014/main" id="{CA81E63B-33BB-7CBF-3CD3-912B5C6375C9}"/>
              </a:ext>
            </a:extLst>
          </p:cNvPr>
          <p:cNvPicPr>
            <a:picLocks noChangeAspect="1"/>
          </p:cNvPicPr>
          <p:nvPr/>
        </p:nvPicPr>
        <p:blipFill>
          <a:blip r:embed="rId4"/>
          <a:stretch>
            <a:fillRect/>
          </a:stretch>
        </p:blipFill>
        <p:spPr>
          <a:xfrm>
            <a:off x="3002528" y="3654"/>
            <a:ext cx="3963574" cy="2675351"/>
          </a:xfrm>
          <a:prstGeom prst="rect">
            <a:avLst/>
          </a:prstGeom>
        </p:spPr>
      </p:pic>
      <p:pic>
        <p:nvPicPr>
          <p:cNvPr id="7" name="Picture 8" descr="A picture containing tree, outdoor, ground, plant&#10;&#10;Description automatically generated">
            <a:extLst>
              <a:ext uri="{FF2B5EF4-FFF2-40B4-BE49-F238E27FC236}">
                <a16:creationId xmlns:a16="http://schemas.microsoft.com/office/drawing/2014/main" id="{EC92ABA2-8A9C-3A31-63A4-564AB93BEFFF}"/>
              </a:ext>
            </a:extLst>
          </p:cNvPr>
          <p:cNvPicPr>
            <a:picLocks noChangeAspect="1"/>
          </p:cNvPicPr>
          <p:nvPr/>
        </p:nvPicPr>
        <p:blipFill rotWithShape="1">
          <a:blip r:embed="rId5"/>
          <a:srcRect l="21402" t="21761" r="36421" b="14384"/>
          <a:stretch/>
        </p:blipFill>
        <p:spPr>
          <a:xfrm>
            <a:off x="8270312" y="3573271"/>
            <a:ext cx="3926589" cy="3280941"/>
          </a:xfrm>
          <a:prstGeom prst="rect">
            <a:avLst/>
          </a:prstGeom>
        </p:spPr>
      </p:pic>
      <p:pic>
        <p:nvPicPr>
          <p:cNvPr id="9" name="Picture 10" descr="A picture containing map&#10;&#10;Description automatically generated">
            <a:extLst>
              <a:ext uri="{FF2B5EF4-FFF2-40B4-BE49-F238E27FC236}">
                <a16:creationId xmlns:a16="http://schemas.microsoft.com/office/drawing/2014/main" id="{9E280593-942C-C2E6-9153-97CB645323EC}"/>
              </a:ext>
            </a:extLst>
          </p:cNvPr>
          <p:cNvPicPr>
            <a:picLocks noChangeAspect="1"/>
          </p:cNvPicPr>
          <p:nvPr/>
        </p:nvPicPr>
        <p:blipFill>
          <a:blip r:embed="rId6"/>
          <a:stretch>
            <a:fillRect/>
          </a:stretch>
        </p:blipFill>
        <p:spPr>
          <a:xfrm>
            <a:off x="-4175" y="3757287"/>
            <a:ext cx="4162816" cy="3101235"/>
          </a:xfrm>
          <a:prstGeom prst="rect">
            <a:avLst/>
          </a:prstGeom>
        </p:spPr>
      </p:pic>
      <p:pic>
        <p:nvPicPr>
          <p:cNvPr id="11" name="Picture 12" descr="A picture containing cat, grass, mammal, wildcat&#10;&#10;Description automatically generated">
            <a:extLst>
              <a:ext uri="{FF2B5EF4-FFF2-40B4-BE49-F238E27FC236}">
                <a16:creationId xmlns:a16="http://schemas.microsoft.com/office/drawing/2014/main" id="{B845C410-96F8-849E-14EB-CA8F4E870234}"/>
              </a:ext>
            </a:extLst>
          </p:cNvPr>
          <p:cNvPicPr>
            <a:picLocks noChangeAspect="1"/>
          </p:cNvPicPr>
          <p:nvPr/>
        </p:nvPicPr>
        <p:blipFill>
          <a:blip r:embed="rId7"/>
          <a:stretch>
            <a:fillRect/>
          </a:stretch>
        </p:blipFill>
        <p:spPr>
          <a:xfrm>
            <a:off x="6008579" y="-5089"/>
            <a:ext cx="2533911" cy="2442315"/>
          </a:xfrm>
          <a:prstGeom prst="rect">
            <a:avLst/>
          </a:prstGeom>
        </p:spPr>
      </p:pic>
      <p:pic>
        <p:nvPicPr>
          <p:cNvPr id="13" name="Picture 13" descr="A picture containing reptile, ground, outdoor, red&#10;&#10;Description automatically generated">
            <a:extLst>
              <a:ext uri="{FF2B5EF4-FFF2-40B4-BE49-F238E27FC236}">
                <a16:creationId xmlns:a16="http://schemas.microsoft.com/office/drawing/2014/main" id="{76247B84-D203-9088-5B1F-5C5DC2FF20C6}"/>
              </a:ext>
            </a:extLst>
          </p:cNvPr>
          <p:cNvPicPr>
            <a:picLocks noChangeAspect="1"/>
          </p:cNvPicPr>
          <p:nvPr/>
        </p:nvPicPr>
        <p:blipFill>
          <a:blip r:embed="rId8"/>
          <a:stretch>
            <a:fillRect/>
          </a:stretch>
        </p:blipFill>
        <p:spPr>
          <a:xfrm>
            <a:off x="-4175" y="8948"/>
            <a:ext cx="3014596" cy="2017582"/>
          </a:xfrm>
          <a:prstGeom prst="rect">
            <a:avLst/>
          </a:prstGeom>
        </p:spPr>
      </p:pic>
      <p:pic>
        <p:nvPicPr>
          <p:cNvPr id="14" name="Picture 14">
            <a:extLst>
              <a:ext uri="{FF2B5EF4-FFF2-40B4-BE49-F238E27FC236}">
                <a16:creationId xmlns:a16="http://schemas.microsoft.com/office/drawing/2014/main" id="{85D6800A-58D3-937F-2185-94DF66C94491}"/>
              </a:ext>
            </a:extLst>
          </p:cNvPr>
          <p:cNvPicPr>
            <a:picLocks noChangeAspect="1"/>
          </p:cNvPicPr>
          <p:nvPr/>
        </p:nvPicPr>
        <p:blipFill>
          <a:blip r:embed="rId9"/>
          <a:stretch>
            <a:fillRect/>
          </a:stretch>
        </p:blipFill>
        <p:spPr>
          <a:xfrm>
            <a:off x="3002071" y="2667123"/>
            <a:ext cx="1918571" cy="1481998"/>
          </a:xfrm>
          <a:prstGeom prst="rect">
            <a:avLst/>
          </a:prstGeom>
        </p:spPr>
      </p:pic>
      <p:pic>
        <p:nvPicPr>
          <p:cNvPr id="15" name="Picture 15">
            <a:extLst>
              <a:ext uri="{FF2B5EF4-FFF2-40B4-BE49-F238E27FC236}">
                <a16:creationId xmlns:a16="http://schemas.microsoft.com/office/drawing/2014/main" id="{0AB795E1-7BEE-D03C-2943-88FA3D02EDB5}"/>
              </a:ext>
            </a:extLst>
          </p:cNvPr>
          <p:cNvPicPr>
            <a:picLocks noChangeAspect="1"/>
          </p:cNvPicPr>
          <p:nvPr/>
        </p:nvPicPr>
        <p:blipFill>
          <a:blip r:embed="rId10"/>
          <a:stretch>
            <a:fillRect/>
          </a:stretch>
        </p:blipFill>
        <p:spPr>
          <a:xfrm>
            <a:off x="9045880" y="2730762"/>
            <a:ext cx="3160734" cy="1365162"/>
          </a:xfrm>
          <a:prstGeom prst="rect">
            <a:avLst/>
          </a:prstGeom>
        </p:spPr>
      </p:pic>
      <p:pic>
        <p:nvPicPr>
          <p:cNvPr id="16" name="Picture 16" descr="A picture containing mammal, ground, outdoor, fox&#10;&#10;Description automatically generated">
            <a:extLst>
              <a:ext uri="{FF2B5EF4-FFF2-40B4-BE49-F238E27FC236}">
                <a16:creationId xmlns:a16="http://schemas.microsoft.com/office/drawing/2014/main" id="{C1D2A348-4785-67FC-AD40-AF38782A41EA}"/>
              </a:ext>
            </a:extLst>
          </p:cNvPr>
          <p:cNvPicPr>
            <a:picLocks noChangeAspect="1"/>
          </p:cNvPicPr>
          <p:nvPr/>
        </p:nvPicPr>
        <p:blipFill>
          <a:blip r:embed="rId11"/>
          <a:stretch>
            <a:fillRect/>
          </a:stretch>
        </p:blipFill>
        <p:spPr>
          <a:xfrm>
            <a:off x="4872950" y="2427243"/>
            <a:ext cx="2466976" cy="1815622"/>
          </a:xfrm>
          <a:prstGeom prst="rect">
            <a:avLst/>
          </a:prstGeom>
        </p:spPr>
      </p:pic>
      <p:pic>
        <p:nvPicPr>
          <p:cNvPr id="17" name="Picture 17">
            <a:extLst>
              <a:ext uri="{FF2B5EF4-FFF2-40B4-BE49-F238E27FC236}">
                <a16:creationId xmlns:a16="http://schemas.microsoft.com/office/drawing/2014/main" id="{E0974F07-3FA8-F279-545A-BEF370D34C5C}"/>
              </a:ext>
            </a:extLst>
          </p:cNvPr>
          <p:cNvPicPr>
            <a:picLocks noChangeAspect="1"/>
          </p:cNvPicPr>
          <p:nvPr/>
        </p:nvPicPr>
        <p:blipFill>
          <a:blip r:embed="rId12"/>
          <a:stretch>
            <a:fillRect/>
          </a:stretch>
        </p:blipFill>
        <p:spPr>
          <a:xfrm>
            <a:off x="4154530" y="5219373"/>
            <a:ext cx="1857897" cy="1638431"/>
          </a:xfrm>
          <a:prstGeom prst="rect">
            <a:avLst/>
          </a:prstGeom>
        </p:spPr>
      </p:pic>
      <p:pic>
        <p:nvPicPr>
          <p:cNvPr id="18" name="Picture 18">
            <a:extLst>
              <a:ext uri="{FF2B5EF4-FFF2-40B4-BE49-F238E27FC236}">
                <a16:creationId xmlns:a16="http://schemas.microsoft.com/office/drawing/2014/main" id="{AD70EA47-F985-E652-93F9-4EF0E09EA755}"/>
              </a:ext>
            </a:extLst>
          </p:cNvPr>
          <p:cNvPicPr>
            <a:picLocks noChangeAspect="1"/>
          </p:cNvPicPr>
          <p:nvPr/>
        </p:nvPicPr>
        <p:blipFill>
          <a:blip r:embed="rId13"/>
          <a:stretch>
            <a:fillRect/>
          </a:stretch>
        </p:blipFill>
        <p:spPr>
          <a:xfrm>
            <a:off x="4146441" y="3959463"/>
            <a:ext cx="1748816" cy="1256388"/>
          </a:xfrm>
          <a:prstGeom prst="rect">
            <a:avLst/>
          </a:prstGeom>
        </p:spPr>
      </p:pic>
      <p:pic>
        <p:nvPicPr>
          <p:cNvPr id="19" name="Picture 19" descr="A picture containing ground, outdoor, night&#10;&#10;Description automatically generated">
            <a:extLst>
              <a:ext uri="{FF2B5EF4-FFF2-40B4-BE49-F238E27FC236}">
                <a16:creationId xmlns:a16="http://schemas.microsoft.com/office/drawing/2014/main" id="{C4C77F88-C6C3-F2F0-B76A-DB208C115C52}"/>
              </a:ext>
            </a:extLst>
          </p:cNvPr>
          <p:cNvPicPr>
            <a:picLocks noChangeAspect="1"/>
          </p:cNvPicPr>
          <p:nvPr/>
        </p:nvPicPr>
        <p:blipFill rotWithShape="1">
          <a:blip r:embed="rId14"/>
          <a:srcRect l="23158" t="25521" r="29123" b="23437"/>
          <a:stretch/>
        </p:blipFill>
        <p:spPr>
          <a:xfrm>
            <a:off x="7329747" y="2424112"/>
            <a:ext cx="1714944" cy="1224153"/>
          </a:xfrm>
          <a:prstGeom prst="rect">
            <a:avLst/>
          </a:prstGeom>
        </p:spPr>
      </p:pic>
      <p:pic>
        <p:nvPicPr>
          <p:cNvPr id="20" name="Picture 20" descr="A picture containing cat, mammal, green, close&#10;&#10;Description automatically generated">
            <a:extLst>
              <a:ext uri="{FF2B5EF4-FFF2-40B4-BE49-F238E27FC236}">
                <a16:creationId xmlns:a16="http://schemas.microsoft.com/office/drawing/2014/main" id="{DC5D0BD7-F399-5C84-2A8D-CAEFE249B655}"/>
              </a:ext>
            </a:extLst>
          </p:cNvPr>
          <p:cNvPicPr>
            <a:picLocks noChangeAspect="1"/>
          </p:cNvPicPr>
          <p:nvPr/>
        </p:nvPicPr>
        <p:blipFill>
          <a:blip r:embed="rId15"/>
          <a:stretch>
            <a:fillRect/>
          </a:stretch>
        </p:blipFill>
        <p:spPr>
          <a:xfrm>
            <a:off x="5903934" y="4945847"/>
            <a:ext cx="3212926" cy="1914088"/>
          </a:xfrm>
          <a:prstGeom prst="rect">
            <a:avLst/>
          </a:prstGeom>
        </p:spPr>
      </p:pic>
      <p:pic>
        <p:nvPicPr>
          <p:cNvPr id="21" name="Picture 21">
            <a:extLst>
              <a:ext uri="{FF2B5EF4-FFF2-40B4-BE49-F238E27FC236}">
                <a16:creationId xmlns:a16="http://schemas.microsoft.com/office/drawing/2014/main" id="{CAAA97B2-B787-1003-57B3-5608C7677E2E}"/>
              </a:ext>
            </a:extLst>
          </p:cNvPr>
          <p:cNvPicPr>
            <a:picLocks noChangeAspect="1"/>
          </p:cNvPicPr>
          <p:nvPr/>
        </p:nvPicPr>
        <p:blipFill>
          <a:blip r:embed="rId16"/>
          <a:stretch>
            <a:fillRect/>
          </a:stretch>
        </p:blipFill>
        <p:spPr>
          <a:xfrm>
            <a:off x="7333989" y="3654007"/>
            <a:ext cx="1782871" cy="1293191"/>
          </a:xfrm>
          <a:prstGeom prst="rect">
            <a:avLst/>
          </a:prstGeom>
        </p:spPr>
      </p:pic>
      <p:pic>
        <p:nvPicPr>
          <p:cNvPr id="22" name="Picture 22">
            <a:extLst>
              <a:ext uri="{FF2B5EF4-FFF2-40B4-BE49-F238E27FC236}">
                <a16:creationId xmlns:a16="http://schemas.microsoft.com/office/drawing/2014/main" id="{9045A341-31F6-C9BE-C48D-AD148FBA9E74}"/>
              </a:ext>
            </a:extLst>
          </p:cNvPr>
          <p:cNvPicPr>
            <a:picLocks noChangeAspect="1"/>
          </p:cNvPicPr>
          <p:nvPr/>
        </p:nvPicPr>
        <p:blipFill>
          <a:blip r:embed="rId17"/>
          <a:stretch>
            <a:fillRect/>
          </a:stretch>
        </p:blipFill>
        <p:spPr>
          <a:xfrm>
            <a:off x="5903934" y="3825942"/>
            <a:ext cx="1438406" cy="1126775"/>
          </a:xfrm>
          <a:prstGeom prst="rect">
            <a:avLst/>
          </a:prstGeom>
        </p:spPr>
      </p:pic>
    </p:spTree>
    <p:extLst>
      <p:ext uri="{BB962C8B-B14F-4D97-AF65-F5344CB8AC3E}">
        <p14:creationId xmlns:p14="http://schemas.microsoft.com/office/powerpoint/2010/main" val="225126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E26C2-B2EF-2712-2150-4650BE2AE40B}"/>
              </a:ext>
            </a:extLst>
          </p:cNvPr>
          <p:cNvSpPr>
            <a:spLocks noGrp="1"/>
          </p:cNvSpPr>
          <p:nvPr>
            <p:ph type="title"/>
          </p:nvPr>
        </p:nvSpPr>
        <p:spPr>
          <a:xfrm>
            <a:off x="4683761" y="609601"/>
            <a:ext cx="6177722" cy="1216024"/>
          </a:xfrm>
        </p:spPr>
        <p:txBody>
          <a:bodyPr>
            <a:normAutofit/>
          </a:bodyPr>
          <a:lstStyle/>
          <a:p>
            <a:r>
              <a:rPr lang="en-US" dirty="0">
                <a:latin typeface="Calibri"/>
                <a:ea typeface="Batang"/>
                <a:cs typeface="Calibri"/>
              </a:rPr>
              <a:t>Undefined by national borders</a:t>
            </a:r>
            <a:endParaRPr lang="en-US" dirty="0">
              <a:latin typeface="Calibri"/>
              <a:cs typeface="Calibri"/>
            </a:endParaRPr>
          </a:p>
        </p:txBody>
      </p:sp>
      <p:sp>
        <p:nvSpPr>
          <p:cNvPr id="13" name="Freeform: Shape 12">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Diagram&#10;&#10;Description automatically generated">
            <a:extLst>
              <a:ext uri="{FF2B5EF4-FFF2-40B4-BE49-F238E27FC236}">
                <a16:creationId xmlns:a16="http://schemas.microsoft.com/office/drawing/2014/main" id="{A788E9C0-41EB-152C-5E26-624984A9D194}"/>
              </a:ext>
            </a:extLst>
          </p:cNvPr>
          <p:cNvPicPr>
            <a:picLocks noChangeAspect="1"/>
          </p:cNvPicPr>
          <p:nvPr/>
        </p:nvPicPr>
        <p:blipFill>
          <a:blip r:embed="rId2"/>
          <a:stretch>
            <a:fillRect/>
          </a:stretch>
        </p:blipFill>
        <p:spPr>
          <a:xfrm>
            <a:off x="552681" y="844470"/>
            <a:ext cx="3782422" cy="5814058"/>
          </a:xfrm>
          <a:prstGeom prst="rect">
            <a:avLst/>
          </a:prstGeom>
        </p:spPr>
      </p:pic>
      <p:sp>
        <p:nvSpPr>
          <p:cNvPr id="8" name="Content Placeholder 7">
            <a:extLst>
              <a:ext uri="{FF2B5EF4-FFF2-40B4-BE49-F238E27FC236}">
                <a16:creationId xmlns:a16="http://schemas.microsoft.com/office/drawing/2014/main" id="{1C1CAE51-C5D9-CDEF-75C8-46EC7F1C3A98}"/>
              </a:ext>
            </a:extLst>
          </p:cNvPr>
          <p:cNvSpPr>
            <a:spLocks noGrp="1"/>
          </p:cNvSpPr>
          <p:nvPr>
            <p:ph idx="1"/>
          </p:nvPr>
        </p:nvSpPr>
        <p:spPr>
          <a:xfrm>
            <a:off x="4683761" y="2225039"/>
            <a:ext cx="6177722" cy="4029337"/>
          </a:xfrm>
        </p:spPr>
        <p:txBody>
          <a:bodyPr vert="horz" lIns="91440" tIns="45720" rIns="91440" bIns="45720" rtlCol="0" anchor="t">
            <a:normAutofit/>
          </a:bodyPr>
          <a:lstStyle/>
          <a:p>
            <a:pPr marL="0" indent="0">
              <a:buNone/>
            </a:pPr>
            <a:r>
              <a:rPr lang="en-US" dirty="0">
                <a:latin typeface="Calibri"/>
                <a:ea typeface="Batang"/>
                <a:cs typeface="Calibri"/>
              </a:rPr>
              <a:t>It is important to recognize that the human-made USA-Mexico borderline crosses this area of the natural landscape. Contentious and volatile politics have resulted in a physical steel fence being built, harming not only human populations, but also animals, insects, and even plants. </a:t>
            </a:r>
            <a:endParaRPr lang="en-US">
              <a:latin typeface="Calibri"/>
              <a:cs typeface="Calibri"/>
            </a:endParaRPr>
          </a:p>
          <a:p>
            <a:pPr marL="0" indent="0">
              <a:buNone/>
            </a:pPr>
            <a:r>
              <a:rPr lang="en-US" dirty="0">
                <a:latin typeface="Calibri"/>
                <a:ea typeface="Batang"/>
                <a:cs typeface="Calibri"/>
              </a:rPr>
              <a:t>Endemic and migratory species need access to the mountain region, and many traditional routes have been interrupted. Sky Island Alliance actively advocates for the halting of border wall construction, and the removal of currently-standing barriers.</a:t>
            </a:r>
            <a:endParaRPr lang="en-US" dirty="0">
              <a:latin typeface="Calibri"/>
              <a:cs typeface="Calibri"/>
            </a:endParaRPr>
          </a:p>
        </p:txBody>
      </p:sp>
      <p:sp>
        <p:nvSpPr>
          <p:cNvPr id="15" name="Freeform: Shape 14">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13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grass, sky, mountain&#10;&#10;Description automatically generated">
            <a:extLst>
              <a:ext uri="{FF2B5EF4-FFF2-40B4-BE49-F238E27FC236}">
                <a16:creationId xmlns:a16="http://schemas.microsoft.com/office/drawing/2014/main" id="{BC3F433B-4C79-8331-CE2B-4A3D3D706245}"/>
              </a:ext>
            </a:extLst>
          </p:cNvPr>
          <p:cNvPicPr>
            <a:picLocks noChangeAspect="1"/>
          </p:cNvPicPr>
          <p:nvPr/>
        </p:nvPicPr>
        <p:blipFill rotWithShape="1">
          <a:blip r:embed="rId2"/>
          <a:srcRect l="-160" r="95" b="-126"/>
          <a:stretch/>
        </p:blipFill>
        <p:spPr>
          <a:xfrm>
            <a:off x="3073977" y="-973"/>
            <a:ext cx="9116519" cy="6868607"/>
          </a:xfrm>
          <a:prstGeom prst="rect">
            <a:avLst/>
          </a:prstGeom>
        </p:spPr>
      </p:pic>
      <p:pic>
        <p:nvPicPr>
          <p:cNvPr id="5" name="Picture 5" descr="A picture containing grass, tree, outdoor, sky&#10;&#10;Description automatically generated">
            <a:extLst>
              <a:ext uri="{FF2B5EF4-FFF2-40B4-BE49-F238E27FC236}">
                <a16:creationId xmlns:a16="http://schemas.microsoft.com/office/drawing/2014/main" id="{9FC82DC0-4721-81CF-A9A7-2B750F568BB1}"/>
              </a:ext>
            </a:extLst>
          </p:cNvPr>
          <p:cNvPicPr>
            <a:picLocks noChangeAspect="1"/>
          </p:cNvPicPr>
          <p:nvPr/>
        </p:nvPicPr>
        <p:blipFill rotWithShape="1">
          <a:blip r:embed="rId3"/>
          <a:srcRect l="29072" t="41" r="-190" b="-167"/>
          <a:stretch/>
        </p:blipFill>
        <p:spPr>
          <a:xfrm>
            <a:off x="-69273" y="-973"/>
            <a:ext cx="6479283" cy="6868622"/>
          </a:xfrm>
          <a:prstGeom prst="rect">
            <a:avLst/>
          </a:prstGeom>
        </p:spPr>
      </p:pic>
      <p:sp>
        <p:nvSpPr>
          <p:cNvPr id="3" name="Title 1">
            <a:extLst>
              <a:ext uri="{FF2B5EF4-FFF2-40B4-BE49-F238E27FC236}">
                <a16:creationId xmlns:a16="http://schemas.microsoft.com/office/drawing/2014/main" id="{AAFC938F-540E-3423-9B49-62D3F787D311}"/>
              </a:ext>
            </a:extLst>
          </p:cNvPr>
          <p:cNvSpPr>
            <a:spLocks noGrp="1"/>
          </p:cNvSpPr>
          <p:nvPr>
            <p:ph type="title"/>
          </p:nvPr>
        </p:nvSpPr>
        <p:spPr>
          <a:xfrm>
            <a:off x="4615303" y="6106424"/>
            <a:ext cx="3589112" cy="658906"/>
          </a:xfrm>
          <a:solidFill>
            <a:schemeClr val="accent3">
              <a:lumMod val="50000"/>
            </a:schemeClr>
          </a:solidFill>
          <a:ln>
            <a:solidFill>
              <a:schemeClr val="bg2"/>
            </a:solidFill>
          </a:ln>
        </p:spPr>
        <p:txBody>
          <a:bodyPr vert="horz" lIns="91440" tIns="45720" rIns="91440" bIns="45720" rtlCol="0" anchor="t">
            <a:normAutofit fontScale="90000"/>
          </a:bodyPr>
          <a:lstStyle/>
          <a:p>
            <a:pPr algn="ctr"/>
            <a:r>
              <a:rPr lang="en-US" sz="1800" cap="none" dirty="0">
                <a:solidFill>
                  <a:schemeClr val="bg1"/>
                </a:solidFill>
                <a:latin typeface="Calibri"/>
                <a:ea typeface="Batang"/>
                <a:cs typeface="Calibri"/>
              </a:rPr>
              <a:t>The U.S-Mexico border (not walled).</a:t>
            </a:r>
            <a:endParaRPr lang="en-US" sz="1800" cap="none" dirty="0">
              <a:solidFill>
                <a:schemeClr val="bg1"/>
              </a:solidFill>
              <a:latin typeface="Calibri"/>
              <a:cs typeface="Calibri"/>
            </a:endParaRPr>
          </a:p>
        </p:txBody>
      </p:sp>
    </p:spTree>
    <p:extLst>
      <p:ext uri="{BB962C8B-B14F-4D97-AF65-F5344CB8AC3E}">
        <p14:creationId xmlns:p14="http://schemas.microsoft.com/office/powerpoint/2010/main" val="174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819EC06-95FA-4182-A069-1FA626C7A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8EB1A4A-D79A-42CF-8F0E-83C097672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5210A05-82AE-88DB-BBAD-2A32AF424AB1}"/>
              </a:ext>
            </a:extLst>
          </p:cNvPr>
          <p:cNvSpPr>
            <a:spLocks noGrp="1"/>
          </p:cNvSpPr>
          <p:nvPr>
            <p:ph type="title"/>
          </p:nvPr>
        </p:nvSpPr>
        <p:spPr>
          <a:xfrm>
            <a:off x="80506" y="253640"/>
            <a:ext cx="6541483" cy="1216024"/>
          </a:xfrm>
        </p:spPr>
        <p:txBody>
          <a:bodyPr>
            <a:normAutofit/>
          </a:bodyPr>
          <a:lstStyle/>
          <a:p>
            <a:pPr algn="ctr"/>
            <a:r>
              <a:rPr lang="en-US" dirty="0">
                <a:latin typeface="Calibri"/>
                <a:ea typeface="Batang"/>
                <a:cs typeface="Calibri"/>
              </a:rPr>
              <a:t>Border Wildlife study</a:t>
            </a:r>
            <a:endParaRPr lang="en-US" dirty="0">
              <a:latin typeface="Calibri"/>
              <a:cs typeface="Calibri"/>
            </a:endParaRPr>
          </a:p>
        </p:txBody>
      </p:sp>
      <p:sp>
        <p:nvSpPr>
          <p:cNvPr id="3" name="Content Placeholder 2">
            <a:extLst>
              <a:ext uri="{FF2B5EF4-FFF2-40B4-BE49-F238E27FC236}">
                <a16:creationId xmlns:a16="http://schemas.microsoft.com/office/drawing/2014/main" id="{17CC54AB-DD13-E6D9-F5C1-D3F54F3F47DE}"/>
              </a:ext>
            </a:extLst>
          </p:cNvPr>
          <p:cNvSpPr>
            <a:spLocks noGrp="1"/>
          </p:cNvSpPr>
          <p:nvPr>
            <p:ph idx="1"/>
          </p:nvPr>
        </p:nvSpPr>
        <p:spPr>
          <a:xfrm>
            <a:off x="337106" y="2348416"/>
            <a:ext cx="5646574" cy="4378292"/>
          </a:xfrm>
        </p:spPr>
        <p:txBody>
          <a:bodyPr vert="horz" lIns="91440" tIns="45720" rIns="91440" bIns="45720" rtlCol="0" anchor="t">
            <a:normAutofit/>
          </a:bodyPr>
          <a:lstStyle/>
          <a:p>
            <a:pPr marL="0" indent="0">
              <a:buNone/>
            </a:pPr>
            <a:r>
              <a:rPr lang="en-US" dirty="0">
                <a:latin typeface="Calibri"/>
                <a:ea typeface="Batang"/>
                <a:cs typeface="Calibri"/>
              </a:rPr>
              <a:t>One of SIA's current projects is the Border Wildlife Study, which is designed to capture a photographic database of Sky Island species that live around the border. Currently, 62 motion-activated cameras capture photos and video in around 60 square miles of Southern Arizona and Northern Sonora. </a:t>
            </a:r>
          </a:p>
          <a:p>
            <a:pPr marL="0" indent="0">
              <a:buNone/>
            </a:pPr>
            <a:r>
              <a:rPr lang="en-US" dirty="0">
                <a:latin typeface="Calibri"/>
                <a:ea typeface="Batang"/>
                <a:cs typeface="Calibri"/>
              </a:rPr>
              <a:t>They have documented the many species that live on the land proposed to be developed for border wall construction. Migratory species use this area as a corridor, while other animals may be chased away by the light pollution the wall would bring.</a:t>
            </a:r>
            <a:endParaRPr lang="en-US" dirty="0">
              <a:latin typeface="Calibri"/>
              <a:cs typeface="Calibri"/>
            </a:endParaRPr>
          </a:p>
        </p:txBody>
      </p:sp>
      <p:pic>
        <p:nvPicPr>
          <p:cNvPr id="4" name="Picture 4" descr="Map&#10;&#10;Description automatically generated">
            <a:extLst>
              <a:ext uri="{FF2B5EF4-FFF2-40B4-BE49-F238E27FC236}">
                <a16:creationId xmlns:a16="http://schemas.microsoft.com/office/drawing/2014/main" id="{C98B12A3-B188-0B01-9AFC-55448A8ED0BF}"/>
              </a:ext>
            </a:extLst>
          </p:cNvPr>
          <p:cNvPicPr>
            <a:picLocks noChangeAspect="1"/>
          </p:cNvPicPr>
          <p:nvPr/>
        </p:nvPicPr>
        <p:blipFill>
          <a:blip r:embed="rId2"/>
          <a:stretch>
            <a:fillRect/>
          </a:stretch>
        </p:blipFill>
        <p:spPr>
          <a:xfrm>
            <a:off x="6840258" y="645842"/>
            <a:ext cx="4923994" cy="5564075"/>
          </a:xfrm>
          <a:prstGeom prst="rect">
            <a:avLst/>
          </a:prstGeom>
        </p:spPr>
      </p:pic>
    </p:spTree>
    <p:extLst>
      <p:ext uri="{BB962C8B-B14F-4D97-AF65-F5344CB8AC3E}">
        <p14:creationId xmlns:p14="http://schemas.microsoft.com/office/powerpoint/2010/main" val="420408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8A042CA8-113C-8AD8-BCCA-7DDE2F498B2E}"/>
              </a:ext>
            </a:extLst>
          </p:cNvPr>
          <p:cNvPicPr>
            <a:picLocks noChangeAspect="1"/>
          </p:cNvPicPr>
          <p:nvPr/>
        </p:nvPicPr>
        <p:blipFill>
          <a:blip r:embed="rId2"/>
          <a:stretch>
            <a:fillRect/>
          </a:stretch>
        </p:blipFill>
        <p:spPr>
          <a:xfrm>
            <a:off x="965200" y="1989458"/>
            <a:ext cx="2879083" cy="2879083"/>
          </a:xfrm>
          <a:prstGeom prst="rect">
            <a:avLst/>
          </a:prstGeom>
        </p:spPr>
      </p:pic>
      <p:sp>
        <p:nvSpPr>
          <p:cNvPr id="25" name="Rectangle 24">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E3BE20B-0B64-D99D-9246-2B728E085788}"/>
              </a:ext>
            </a:extLst>
          </p:cNvPr>
          <p:cNvPicPr>
            <a:picLocks noChangeAspect="1"/>
          </p:cNvPicPr>
          <p:nvPr/>
        </p:nvPicPr>
        <p:blipFill>
          <a:blip r:embed="rId3"/>
          <a:stretch>
            <a:fillRect/>
          </a:stretch>
        </p:blipFill>
        <p:spPr>
          <a:xfrm>
            <a:off x="4648763" y="1992420"/>
            <a:ext cx="2880360" cy="2873158"/>
          </a:xfrm>
          <a:prstGeom prst="rect">
            <a:avLst/>
          </a:prstGeom>
        </p:spPr>
      </p:pic>
      <p:pic>
        <p:nvPicPr>
          <p:cNvPr id="8" name="Picture 8">
            <a:extLst>
              <a:ext uri="{FF2B5EF4-FFF2-40B4-BE49-F238E27FC236}">
                <a16:creationId xmlns:a16="http://schemas.microsoft.com/office/drawing/2014/main" id="{1C13A2F8-2AB8-38C4-22AB-954F5F461948}"/>
              </a:ext>
            </a:extLst>
          </p:cNvPr>
          <p:cNvPicPr>
            <a:picLocks noChangeAspect="1"/>
          </p:cNvPicPr>
          <p:nvPr/>
        </p:nvPicPr>
        <p:blipFill>
          <a:blip r:embed="rId4"/>
          <a:stretch>
            <a:fillRect/>
          </a:stretch>
        </p:blipFill>
        <p:spPr>
          <a:xfrm>
            <a:off x="8343154" y="1989327"/>
            <a:ext cx="2880360" cy="2880360"/>
          </a:xfrm>
          <a:prstGeom prst="rect">
            <a:avLst/>
          </a:prstGeom>
        </p:spPr>
      </p:pic>
    </p:spTree>
    <p:extLst>
      <p:ext uri="{BB962C8B-B14F-4D97-AF65-F5344CB8AC3E}">
        <p14:creationId xmlns:p14="http://schemas.microsoft.com/office/powerpoint/2010/main" val="73134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0838CA9-6736-4868-BAC7-C020254B5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463" y="1144989"/>
            <a:ext cx="9677074" cy="4048564"/>
          </a:xfrm>
          <a:custGeom>
            <a:avLst/>
            <a:gdLst>
              <a:gd name="connsiteX0" fmla="*/ 0 w 8037833"/>
              <a:gd name="connsiteY0" fmla="*/ 0 h 3771414"/>
              <a:gd name="connsiteX1" fmla="*/ 8037833 w 8037833"/>
              <a:gd name="connsiteY1" fmla="*/ 702854 h 3771414"/>
              <a:gd name="connsiteX2" fmla="*/ 8037833 w 8037833"/>
              <a:gd name="connsiteY2" fmla="*/ 3110335 h 3771414"/>
              <a:gd name="connsiteX3" fmla="*/ 8034343 w 8037833"/>
              <a:gd name="connsiteY3" fmla="*/ 3109810 h 3771414"/>
              <a:gd name="connsiteX4" fmla="*/ 7877229 w 8037833"/>
              <a:gd name="connsiteY4" fmla="*/ 3131056 h 3771414"/>
              <a:gd name="connsiteX5" fmla="*/ 7807644 w 8037833"/>
              <a:gd name="connsiteY5" fmla="*/ 3086007 h 3771414"/>
              <a:gd name="connsiteX6" fmla="*/ 7607062 w 8037833"/>
              <a:gd name="connsiteY6" fmla="*/ 3074909 h 3771414"/>
              <a:gd name="connsiteX7" fmla="*/ 7351256 w 8037833"/>
              <a:gd name="connsiteY7" fmla="*/ 3263533 h 3771414"/>
              <a:gd name="connsiteX8" fmla="*/ 7241630 w 8037833"/>
              <a:gd name="connsiteY8" fmla="*/ 3245856 h 3771414"/>
              <a:gd name="connsiteX9" fmla="*/ 7197338 w 8037833"/>
              <a:gd name="connsiteY9" fmla="*/ 3211988 h 3771414"/>
              <a:gd name="connsiteX10" fmla="*/ 7180777 w 8037833"/>
              <a:gd name="connsiteY10" fmla="*/ 3210063 h 3771414"/>
              <a:gd name="connsiteX11" fmla="*/ 7146896 w 8037833"/>
              <a:gd name="connsiteY11" fmla="*/ 3244212 h 3771414"/>
              <a:gd name="connsiteX12" fmla="*/ 7101771 w 8037833"/>
              <a:gd name="connsiteY12" fmla="*/ 3244252 h 3771414"/>
              <a:gd name="connsiteX13" fmla="*/ 7047844 w 8037833"/>
              <a:gd name="connsiteY13" fmla="*/ 3291028 h 3771414"/>
              <a:gd name="connsiteX14" fmla="*/ 6869803 w 8037833"/>
              <a:gd name="connsiteY14" fmla="*/ 3307526 h 3771414"/>
              <a:gd name="connsiteX15" fmla="*/ 6819463 w 8037833"/>
              <a:gd name="connsiteY15" fmla="*/ 3355861 h 3771414"/>
              <a:gd name="connsiteX16" fmla="*/ 6797198 w 8037833"/>
              <a:gd name="connsiteY16" fmla="*/ 3365493 h 3771414"/>
              <a:gd name="connsiteX17" fmla="*/ 6760989 w 8037833"/>
              <a:gd name="connsiteY17" fmla="*/ 3411424 h 3771414"/>
              <a:gd name="connsiteX18" fmla="*/ 6633643 w 8037833"/>
              <a:gd name="connsiteY18" fmla="*/ 3335413 h 3771414"/>
              <a:gd name="connsiteX19" fmla="*/ 6462092 w 8037833"/>
              <a:gd name="connsiteY19" fmla="*/ 3360766 h 3771414"/>
              <a:gd name="connsiteX20" fmla="*/ 6303479 w 8037833"/>
              <a:gd name="connsiteY20" fmla="*/ 3307079 h 3771414"/>
              <a:gd name="connsiteX21" fmla="*/ 6210639 w 8037833"/>
              <a:gd name="connsiteY21" fmla="*/ 3322783 h 3771414"/>
              <a:gd name="connsiteX22" fmla="*/ 6184923 w 8037833"/>
              <a:gd name="connsiteY22" fmla="*/ 3365368 h 3771414"/>
              <a:gd name="connsiteX23" fmla="*/ 5949057 w 8037833"/>
              <a:gd name="connsiteY23" fmla="*/ 3366889 h 3771414"/>
              <a:gd name="connsiteX24" fmla="*/ 5891274 w 8037833"/>
              <a:gd name="connsiteY24" fmla="*/ 3384918 h 3771414"/>
              <a:gd name="connsiteX25" fmla="*/ 5835383 w 8037833"/>
              <a:gd name="connsiteY25" fmla="*/ 3364766 h 3771414"/>
              <a:gd name="connsiteX26" fmla="*/ 5746050 w 8037833"/>
              <a:gd name="connsiteY26" fmla="*/ 3413379 h 3771414"/>
              <a:gd name="connsiteX27" fmla="*/ 5613670 w 8037833"/>
              <a:gd name="connsiteY27" fmla="*/ 3415908 h 3771414"/>
              <a:gd name="connsiteX28" fmla="*/ 5535334 w 8037833"/>
              <a:gd name="connsiteY28" fmla="*/ 3424281 h 3771414"/>
              <a:gd name="connsiteX29" fmla="*/ 5506940 w 8037833"/>
              <a:gd name="connsiteY29" fmla="*/ 3438236 h 3771414"/>
              <a:gd name="connsiteX30" fmla="*/ 5466372 w 8037833"/>
              <a:gd name="connsiteY30" fmla="*/ 3450482 h 3771414"/>
              <a:gd name="connsiteX31" fmla="*/ 5395833 w 8037833"/>
              <a:gd name="connsiteY31" fmla="*/ 3480431 h 3771414"/>
              <a:gd name="connsiteX32" fmla="*/ 5299224 w 8037833"/>
              <a:gd name="connsiteY32" fmla="*/ 3506167 h 3771414"/>
              <a:gd name="connsiteX33" fmla="*/ 5223043 w 8037833"/>
              <a:gd name="connsiteY33" fmla="*/ 3478901 h 3771414"/>
              <a:gd name="connsiteX34" fmla="*/ 5217733 w 8037833"/>
              <a:gd name="connsiteY34" fmla="*/ 3487700 h 3771414"/>
              <a:gd name="connsiteX35" fmla="*/ 5167992 w 8037833"/>
              <a:gd name="connsiteY35" fmla="*/ 3491322 h 3771414"/>
              <a:gd name="connsiteX36" fmla="*/ 4987020 w 8037833"/>
              <a:gd name="connsiteY36" fmla="*/ 3448500 h 3771414"/>
              <a:gd name="connsiteX37" fmla="*/ 4890003 w 8037833"/>
              <a:gd name="connsiteY37" fmla="*/ 3457111 h 3771414"/>
              <a:gd name="connsiteX38" fmla="*/ 4856654 w 8037833"/>
              <a:gd name="connsiteY38" fmla="*/ 3469117 h 3771414"/>
              <a:gd name="connsiteX39" fmla="*/ 4800711 w 8037833"/>
              <a:gd name="connsiteY39" fmla="*/ 3488678 h 3771414"/>
              <a:gd name="connsiteX40" fmla="*/ 4761569 w 8037833"/>
              <a:gd name="connsiteY40" fmla="*/ 3525340 h 3771414"/>
              <a:gd name="connsiteX41" fmla="*/ 4713734 w 8037833"/>
              <a:gd name="connsiteY41" fmla="*/ 3532961 h 3771414"/>
              <a:gd name="connsiteX42" fmla="*/ 4699169 w 8037833"/>
              <a:gd name="connsiteY42" fmla="*/ 3506225 h 3771414"/>
              <a:gd name="connsiteX43" fmla="*/ 4649120 w 8037833"/>
              <a:gd name="connsiteY43" fmla="*/ 3523629 h 3771414"/>
              <a:gd name="connsiteX44" fmla="*/ 4573578 w 8037833"/>
              <a:gd name="connsiteY44" fmla="*/ 3553160 h 3771414"/>
              <a:gd name="connsiteX45" fmla="*/ 4529117 w 8037833"/>
              <a:gd name="connsiteY45" fmla="*/ 3562829 h 3771414"/>
              <a:gd name="connsiteX46" fmla="*/ 4408641 w 8037833"/>
              <a:gd name="connsiteY46" fmla="*/ 3597237 h 3771414"/>
              <a:gd name="connsiteX47" fmla="*/ 4288710 w 8037833"/>
              <a:gd name="connsiteY47" fmla="*/ 3637793 h 3771414"/>
              <a:gd name="connsiteX48" fmla="*/ 4234393 w 8037833"/>
              <a:gd name="connsiteY48" fmla="*/ 3691813 h 3771414"/>
              <a:gd name="connsiteX49" fmla="*/ 4227541 w 8037833"/>
              <a:gd name="connsiteY49" fmla="*/ 3694215 h 3771414"/>
              <a:gd name="connsiteX50" fmla="*/ 4208725 w 8037833"/>
              <a:gd name="connsiteY50" fmla="*/ 3692078 h 3771414"/>
              <a:gd name="connsiteX51" fmla="*/ 4201632 w 8037833"/>
              <a:gd name="connsiteY51" fmla="*/ 3689839 h 3771414"/>
              <a:gd name="connsiteX52" fmla="*/ 4191289 w 8037833"/>
              <a:gd name="connsiteY52" fmla="*/ 3689617 h 3771414"/>
              <a:gd name="connsiteX53" fmla="*/ 4191039 w 8037833"/>
              <a:gd name="connsiteY53" fmla="*/ 3690068 h 3771414"/>
              <a:gd name="connsiteX54" fmla="*/ 4181340 w 8037833"/>
              <a:gd name="connsiteY54" fmla="*/ 3688966 h 3771414"/>
              <a:gd name="connsiteX55" fmla="*/ 4133816 w 8037833"/>
              <a:gd name="connsiteY55" fmla="*/ 3677802 h 3771414"/>
              <a:gd name="connsiteX56" fmla="*/ 4071732 w 8037833"/>
              <a:gd name="connsiteY56" fmla="*/ 3719750 h 3771414"/>
              <a:gd name="connsiteX57" fmla="*/ 4045924 w 8037833"/>
              <a:gd name="connsiteY57" fmla="*/ 3726641 h 3771414"/>
              <a:gd name="connsiteX58" fmla="*/ 4032171 w 8037833"/>
              <a:gd name="connsiteY58" fmla="*/ 3732760 h 3771414"/>
              <a:gd name="connsiteX59" fmla="*/ 4031335 w 8037833"/>
              <a:gd name="connsiteY59" fmla="*/ 3734716 h 3771414"/>
              <a:gd name="connsiteX60" fmla="*/ 3985774 w 8037833"/>
              <a:gd name="connsiteY60" fmla="*/ 3723784 h 3771414"/>
              <a:gd name="connsiteX61" fmla="*/ 3979769 w 8037833"/>
              <a:gd name="connsiteY61" fmla="*/ 3726006 h 3771414"/>
              <a:gd name="connsiteX62" fmla="*/ 3950014 w 8037833"/>
              <a:gd name="connsiteY62" fmla="*/ 3714179 h 3771414"/>
              <a:gd name="connsiteX63" fmla="*/ 3934671 w 8037833"/>
              <a:gd name="connsiteY63" fmla="*/ 3710576 h 3771414"/>
              <a:gd name="connsiteX64" fmla="*/ 3930274 w 8037833"/>
              <a:gd name="connsiteY64" fmla="*/ 3704385 h 3771414"/>
              <a:gd name="connsiteX65" fmla="*/ 3907660 w 8037833"/>
              <a:gd name="connsiteY65" fmla="*/ 3701693 h 3771414"/>
              <a:gd name="connsiteX66" fmla="*/ 3905087 w 8037833"/>
              <a:gd name="connsiteY66" fmla="*/ 3703335 h 3771414"/>
              <a:gd name="connsiteX67" fmla="*/ 3886347 w 8037833"/>
              <a:gd name="connsiteY67" fmla="*/ 3693857 h 3771414"/>
              <a:gd name="connsiteX68" fmla="*/ 3870533 w 8037833"/>
              <a:gd name="connsiteY68" fmla="*/ 3677142 h 3771414"/>
              <a:gd name="connsiteX69" fmla="*/ 3678563 w 8037833"/>
              <a:gd name="connsiteY69" fmla="*/ 3681723 h 3771414"/>
              <a:gd name="connsiteX70" fmla="*/ 3511920 w 8037833"/>
              <a:gd name="connsiteY70" fmla="*/ 3609378 h 3771414"/>
              <a:gd name="connsiteX71" fmla="*/ 3407752 w 8037833"/>
              <a:gd name="connsiteY71" fmla="*/ 3613827 h 3771414"/>
              <a:gd name="connsiteX72" fmla="*/ 3373519 w 8037833"/>
              <a:gd name="connsiteY72" fmla="*/ 3653022 h 3771414"/>
              <a:gd name="connsiteX73" fmla="*/ 3114267 w 8037833"/>
              <a:gd name="connsiteY73" fmla="*/ 3626220 h 3771414"/>
              <a:gd name="connsiteX74" fmla="*/ 3048270 w 8037833"/>
              <a:gd name="connsiteY74" fmla="*/ 3637186 h 3771414"/>
              <a:gd name="connsiteX75" fmla="*/ 2989722 w 8037833"/>
              <a:gd name="connsiteY75" fmla="*/ 3610467 h 3771414"/>
              <a:gd name="connsiteX76" fmla="*/ 2965734 w 8037833"/>
              <a:gd name="connsiteY76" fmla="*/ 3622913 h 3771414"/>
              <a:gd name="connsiteX77" fmla="*/ 2961603 w 8037833"/>
              <a:gd name="connsiteY77" fmla="*/ 3625458 h 3771414"/>
              <a:gd name="connsiteX78" fmla="*/ 2944959 w 8037833"/>
              <a:gd name="connsiteY78" fmla="*/ 3626960 h 3771414"/>
              <a:gd name="connsiteX79" fmla="*/ 2940402 w 8037833"/>
              <a:gd name="connsiteY79" fmla="*/ 3638237 h 3771414"/>
              <a:gd name="connsiteX80" fmla="*/ 2915449 w 8037833"/>
              <a:gd name="connsiteY80" fmla="*/ 3648276 h 3771414"/>
              <a:gd name="connsiteX81" fmla="*/ 2884777 w 8037833"/>
              <a:gd name="connsiteY81" fmla="*/ 3648012 h 3771414"/>
              <a:gd name="connsiteX82" fmla="*/ 2739034 w 8037833"/>
              <a:gd name="connsiteY82" fmla="*/ 3634633 h 3771414"/>
              <a:gd name="connsiteX83" fmla="*/ 2651827 w 8037833"/>
              <a:gd name="connsiteY83" fmla="*/ 3633543 h 3771414"/>
              <a:gd name="connsiteX84" fmla="*/ 2618680 w 8037833"/>
              <a:gd name="connsiteY84" fmla="*/ 3643992 h 3771414"/>
              <a:gd name="connsiteX85" fmla="*/ 2572404 w 8037833"/>
              <a:gd name="connsiteY85" fmla="*/ 3651280 h 3771414"/>
              <a:gd name="connsiteX86" fmla="*/ 2490721 w 8037833"/>
              <a:gd name="connsiteY86" fmla="*/ 3672550 h 3771414"/>
              <a:gd name="connsiteX87" fmla="*/ 2381001 w 8037833"/>
              <a:gd name="connsiteY87" fmla="*/ 3686506 h 3771414"/>
              <a:gd name="connsiteX88" fmla="*/ 2301172 w 8037833"/>
              <a:gd name="connsiteY88" fmla="*/ 3650290 h 3771414"/>
              <a:gd name="connsiteX89" fmla="*/ 2294102 w 8037833"/>
              <a:gd name="connsiteY89" fmla="*/ 3658388 h 3771414"/>
              <a:gd name="connsiteX90" fmla="*/ 2238966 w 8037833"/>
              <a:gd name="connsiteY90" fmla="*/ 3656014 h 3771414"/>
              <a:gd name="connsiteX91" fmla="*/ 2046240 w 8037833"/>
              <a:gd name="connsiteY91" fmla="*/ 3591772 h 3771414"/>
              <a:gd name="connsiteX92" fmla="*/ 1938480 w 8037833"/>
              <a:gd name="connsiteY92" fmla="*/ 3588676 h 3771414"/>
              <a:gd name="connsiteX93" fmla="*/ 1900166 w 8037833"/>
              <a:gd name="connsiteY93" fmla="*/ 3596595 h 3771414"/>
              <a:gd name="connsiteX94" fmla="*/ 1835976 w 8037833"/>
              <a:gd name="connsiteY94" fmla="*/ 3609302 h 3771414"/>
              <a:gd name="connsiteX95" fmla="*/ 1787830 w 8037833"/>
              <a:gd name="connsiteY95" fmla="*/ 3641005 h 3771414"/>
              <a:gd name="connsiteX96" fmla="*/ 1734224 w 8037833"/>
              <a:gd name="connsiteY96" fmla="*/ 3642830 h 3771414"/>
              <a:gd name="connsiteX97" fmla="*/ 1721989 w 8037833"/>
              <a:gd name="connsiteY97" fmla="*/ 3614535 h 3771414"/>
              <a:gd name="connsiteX98" fmla="*/ 1664576 w 8037833"/>
              <a:gd name="connsiteY98" fmla="*/ 3625809 h 3771414"/>
              <a:gd name="connsiteX99" fmla="*/ 1577459 w 8037833"/>
              <a:gd name="connsiteY99" fmla="*/ 3646061 h 3771414"/>
              <a:gd name="connsiteX100" fmla="*/ 1527269 w 8037833"/>
              <a:gd name="connsiteY100" fmla="*/ 3650325 h 3771414"/>
              <a:gd name="connsiteX101" fmla="*/ 1390118 w 8037833"/>
              <a:gd name="connsiteY101" fmla="*/ 3670026 h 3771414"/>
              <a:gd name="connsiteX102" fmla="*/ 1252698 w 8037833"/>
              <a:gd name="connsiteY102" fmla="*/ 3695899 h 3771414"/>
              <a:gd name="connsiteX103" fmla="*/ 1171039 w 8037833"/>
              <a:gd name="connsiteY103" fmla="*/ 3745879 h 3771414"/>
              <a:gd name="connsiteX104" fmla="*/ 1058106 w 8037833"/>
              <a:gd name="connsiteY104" fmla="*/ 3763403 h 3771414"/>
              <a:gd name="connsiteX105" fmla="*/ 1039167 w 8037833"/>
              <a:gd name="connsiteY105" fmla="*/ 3771414 h 3771414"/>
              <a:gd name="connsiteX106" fmla="*/ 1012958 w 8037833"/>
              <a:gd name="connsiteY106" fmla="*/ 3766443 h 3771414"/>
              <a:gd name="connsiteX107" fmla="*/ 907906 w 8037833"/>
              <a:gd name="connsiteY107" fmla="*/ 3744915 h 3771414"/>
              <a:gd name="connsiteX108" fmla="*/ 825226 w 8037833"/>
              <a:gd name="connsiteY108" fmla="*/ 3713606 h 3771414"/>
              <a:gd name="connsiteX109" fmla="*/ 722264 w 8037833"/>
              <a:gd name="connsiteY109" fmla="*/ 3734849 h 3771414"/>
              <a:gd name="connsiteX110" fmla="*/ 659460 w 8037833"/>
              <a:gd name="connsiteY110" fmla="*/ 3727666 h 3771414"/>
              <a:gd name="connsiteX111" fmla="*/ 556552 w 8037833"/>
              <a:gd name="connsiteY111" fmla="*/ 3685171 h 3771414"/>
              <a:gd name="connsiteX112" fmla="*/ 421042 w 8037833"/>
              <a:gd name="connsiteY112" fmla="*/ 3697149 h 3771414"/>
              <a:gd name="connsiteX113" fmla="*/ 393295 w 8037833"/>
              <a:gd name="connsiteY113" fmla="*/ 3740334 h 3771414"/>
              <a:gd name="connsiteX114" fmla="*/ 355918 w 8037833"/>
              <a:gd name="connsiteY114" fmla="*/ 3766409 h 3771414"/>
              <a:gd name="connsiteX115" fmla="*/ 339711 w 8037833"/>
              <a:gd name="connsiteY115" fmla="*/ 3705479 h 3771414"/>
              <a:gd name="connsiteX116" fmla="*/ 222239 w 8037833"/>
              <a:gd name="connsiteY116" fmla="*/ 3659572 h 3771414"/>
              <a:gd name="connsiteX117" fmla="*/ 163578 w 8037833"/>
              <a:gd name="connsiteY117" fmla="*/ 3643529 h 3771414"/>
              <a:gd name="connsiteX118" fmla="*/ 72220 w 8037833"/>
              <a:gd name="connsiteY118" fmla="*/ 3632509 h 3771414"/>
              <a:gd name="connsiteX119" fmla="*/ 44395 w 8037833"/>
              <a:gd name="connsiteY119" fmla="*/ 3626692 h 3771414"/>
              <a:gd name="connsiteX120" fmla="*/ 1962 w 8037833"/>
              <a:gd name="connsiteY120" fmla="*/ 3623185 h 3771414"/>
              <a:gd name="connsiteX121" fmla="*/ 0 w 8037833"/>
              <a:gd name="connsiteY121" fmla="*/ 3622498 h 3771414"/>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11920 w 8037833"/>
              <a:gd name="connsiteY70" fmla="*/ 3622141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34393 w 8037833"/>
              <a:gd name="connsiteY47" fmla="*/ 3704576 h 3784177"/>
              <a:gd name="connsiteX48" fmla="*/ 4227541 w 8037833"/>
              <a:gd name="connsiteY48" fmla="*/ 3706978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234393 w 8037833"/>
              <a:gd name="connsiteY47" fmla="*/ 3704576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356402 w 8037833"/>
              <a:gd name="connsiteY47" fmla="*/ 3642792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6022263 w 8037833"/>
              <a:gd name="connsiteY22" fmla="*/ 3359057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2989722 w 8037833"/>
              <a:gd name="connsiteY71" fmla="*/ 3623230 h 3784177"/>
              <a:gd name="connsiteX72" fmla="*/ 2965734 w 8037833"/>
              <a:gd name="connsiteY72" fmla="*/ 3635676 h 3784177"/>
              <a:gd name="connsiteX73" fmla="*/ 2961603 w 8037833"/>
              <a:gd name="connsiteY73" fmla="*/ 3638221 h 3784177"/>
              <a:gd name="connsiteX74" fmla="*/ 2944959 w 8037833"/>
              <a:gd name="connsiteY74" fmla="*/ 3639723 h 3784177"/>
              <a:gd name="connsiteX75" fmla="*/ 2940402 w 8037833"/>
              <a:gd name="connsiteY75" fmla="*/ 3651000 h 3784177"/>
              <a:gd name="connsiteX76" fmla="*/ 2915449 w 8037833"/>
              <a:gd name="connsiteY76" fmla="*/ 3661039 h 3784177"/>
              <a:gd name="connsiteX77" fmla="*/ 2884777 w 8037833"/>
              <a:gd name="connsiteY77" fmla="*/ 3660775 h 3784177"/>
              <a:gd name="connsiteX78" fmla="*/ 2739034 w 8037833"/>
              <a:gd name="connsiteY78" fmla="*/ 3647396 h 3784177"/>
              <a:gd name="connsiteX79" fmla="*/ 2651827 w 8037833"/>
              <a:gd name="connsiteY79" fmla="*/ 3646306 h 3784177"/>
              <a:gd name="connsiteX80" fmla="*/ 2618680 w 8037833"/>
              <a:gd name="connsiteY80" fmla="*/ 3656755 h 3784177"/>
              <a:gd name="connsiteX81" fmla="*/ 2572404 w 8037833"/>
              <a:gd name="connsiteY81" fmla="*/ 3664043 h 3784177"/>
              <a:gd name="connsiteX82" fmla="*/ 2490721 w 8037833"/>
              <a:gd name="connsiteY82" fmla="*/ 3685313 h 3784177"/>
              <a:gd name="connsiteX83" fmla="*/ 2423704 w 8037833"/>
              <a:gd name="connsiteY83" fmla="*/ 3658079 h 3784177"/>
              <a:gd name="connsiteX84" fmla="*/ 2301172 w 8037833"/>
              <a:gd name="connsiteY84" fmla="*/ 3663053 h 3784177"/>
              <a:gd name="connsiteX85" fmla="*/ 2294102 w 8037833"/>
              <a:gd name="connsiteY85" fmla="*/ 3671151 h 3784177"/>
              <a:gd name="connsiteX86" fmla="*/ 2238966 w 8037833"/>
              <a:gd name="connsiteY86" fmla="*/ 3668777 h 3784177"/>
              <a:gd name="connsiteX87" fmla="*/ 2082844 w 8037833"/>
              <a:gd name="connsiteY87" fmla="*/ 3631994 h 3784177"/>
              <a:gd name="connsiteX88" fmla="*/ 1938480 w 8037833"/>
              <a:gd name="connsiteY88" fmla="*/ 3601439 h 3784177"/>
              <a:gd name="connsiteX89" fmla="*/ 1900166 w 8037833"/>
              <a:gd name="connsiteY89" fmla="*/ 3609358 h 3784177"/>
              <a:gd name="connsiteX90" fmla="*/ 1835976 w 8037833"/>
              <a:gd name="connsiteY90" fmla="*/ 3622065 h 3784177"/>
              <a:gd name="connsiteX91" fmla="*/ 1787830 w 8037833"/>
              <a:gd name="connsiteY91" fmla="*/ 3633173 h 3784177"/>
              <a:gd name="connsiteX92" fmla="*/ 1734224 w 8037833"/>
              <a:gd name="connsiteY92" fmla="*/ 3655593 h 3784177"/>
              <a:gd name="connsiteX93" fmla="*/ 1721989 w 8037833"/>
              <a:gd name="connsiteY93" fmla="*/ 3627298 h 3784177"/>
              <a:gd name="connsiteX94" fmla="*/ 1664576 w 8037833"/>
              <a:gd name="connsiteY94" fmla="*/ 3638572 h 3784177"/>
              <a:gd name="connsiteX95" fmla="*/ 1577459 w 8037833"/>
              <a:gd name="connsiteY95" fmla="*/ 3658824 h 3784177"/>
              <a:gd name="connsiteX96" fmla="*/ 1527269 w 8037833"/>
              <a:gd name="connsiteY96" fmla="*/ 3663088 h 3784177"/>
              <a:gd name="connsiteX97" fmla="*/ 1390118 w 8037833"/>
              <a:gd name="connsiteY97" fmla="*/ 3682789 h 3784177"/>
              <a:gd name="connsiteX98" fmla="*/ 1252698 w 8037833"/>
              <a:gd name="connsiteY98" fmla="*/ 3708662 h 3784177"/>
              <a:gd name="connsiteX99" fmla="*/ 1171039 w 8037833"/>
              <a:gd name="connsiteY99" fmla="*/ 3758642 h 3784177"/>
              <a:gd name="connsiteX100" fmla="*/ 1058106 w 8037833"/>
              <a:gd name="connsiteY100" fmla="*/ 3776166 h 3784177"/>
              <a:gd name="connsiteX101" fmla="*/ 1039167 w 8037833"/>
              <a:gd name="connsiteY101" fmla="*/ 3784177 h 3784177"/>
              <a:gd name="connsiteX102" fmla="*/ 1012958 w 8037833"/>
              <a:gd name="connsiteY102" fmla="*/ 3779206 h 3784177"/>
              <a:gd name="connsiteX103" fmla="*/ 907906 w 8037833"/>
              <a:gd name="connsiteY103" fmla="*/ 3757678 h 3784177"/>
              <a:gd name="connsiteX104" fmla="*/ 825226 w 8037833"/>
              <a:gd name="connsiteY104" fmla="*/ 3726369 h 3784177"/>
              <a:gd name="connsiteX105" fmla="*/ 722264 w 8037833"/>
              <a:gd name="connsiteY105" fmla="*/ 3747612 h 3784177"/>
              <a:gd name="connsiteX106" fmla="*/ 659460 w 8037833"/>
              <a:gd name="connsiteY106" fmla="*/ 3740429 h 3784177"/>
              <a:gd name="connsiteX107" fmla="*/ 556552 w 8037833"/>
              <a:gd name="connsiteY107" fmla="*/ 3739124 h 3784177"/>
              <a:gd name="connsiteX108" fmla="*/ 445444 w 8037833"/>
              <a:gd name="connsiteY108" fmla="*/ 3764831 h 3784177"/>
              <a:gd name="connsiteX109" fmla="*/ 393295 w 8037833"/>
              <a:gd name="connsiteY109" fmla="*/ 3753097 h 3784177"/>
              <a:gd name="connsiteX110" fmla="*/ 339711 w 8037833"/>
              <a:gd name="connsiteY110" fmla="*/ 3718242 h 3784177"/>
              <a:gd name="connsiteX111" fmla="*/ 222239 w 8037833"/>
              <a:gd name="connsiteY111" fmla="*/ 3672335 h 3784177"/>
              <a:gd name="connsiteX112" fmla="*/ 163578 w 8037833"/>
              <a:gd name="connsiteY112" fmla="*/ 3656292 h 3784177"/>
              <a:gd name="connsiteX113" fmla="*/ 72220 w 8037833"/>
              <a:gd name="connsiteY113" fmla="*/ 3645272 h 3784177"/>
              <a:gd name="connsiteX114" fmla="*/ 44395 w 8037833"/>
              <a:gd name="connsiteY114" fmla="*/ 3639455 h 3784177"/>
              <a:gd name="connsiteX115" fmla="*/ 1962 w 8037833"/>
              <a:gd name="connsiteY115" fmla="*/ 3635948 h 3784177"/>
              <a:gd name="connsiteX116" fmla="*/ 0 w 8037833"/>
              <a:gd name="connsiteY116" fmla="*/ 3635261 h 3784177"/>
              <a:gd name="connsiteX117" fmla="*/ 0 w 8037833"/>
              <a:gd name="connsiteY11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99169 w 8037833"/>
              <a:gd name="connsiteY39" fmla="*/ 3518988 h 3784177"/>
              <a:gd name="connsiteX40" fmla="*/ 4649120 w 8037833"/>
              <a:gd name="connsiteY40" fmla="*/ 3536392 h 3784177"/>
              <a:gd name="connsiteX41" fmla="*/ 4573578 w 8037833"/>
              <a:gd name="connsiteY41" fmla="*/ 3565923 h 3784177"/>
              <a:gd name="connsiteX42" fmla="*/ 4529117 w 8037833"/>
              <a:gd name="connsiteY42" fmla="*/ 3575592 h 3784177"/>
              <a:gd name="connsiteX43" fmla="*/ 4408641 w 8037833"/>
              <a:gd name="connsiteY43" fmla="*/ 3610000 h 3784177"/>
              <a:gd name="connsiteX44" fmla="*/ 4356402 w 8037833"/>
              <a:gd name="connsiteY44" fmla="*/ 3642792 h 3784177"/>
              <a:gd name="connsiteX45" fmla="*/ 4270245 w 8037833"/>
              <a:gd name="connsiteY45" fmla="*/ 3665789 h 3784177"/>
              <a:gd name="connsiteX46" fmla="*/ 4208725 w 8037833"/>
              <a:gd name="connsiteY46" fmla="*/ 3704841 h 3784177"/>
              <a:gd name="connsiteX47" fmla="*/ 4201632 w 8037833"/>
              <a:gd name="connsiteY47" fmla="*/ 3702602 h 3784177"/>
              <a:gd name="connsiteX48" fmla="*/ 4191289 w 8037833"/>
              <a:gd name="connsiteY48" fmla="*/ 3702380 h 3784177"/>
              <a:gd name="connsiteX49" fmla="*/ 4191039 w 8037833"/>
              <a:gd name="connsiteY49" fmla="*/ 3702831 h 3784177"/>
              <a:gd name="connsiteX50" fmla="*/ 4181340 w 8037833"/>
              <a:gd name="connsiteY50" fmla="*/ 3701729 h 3784177"/>
              <a:gd name="connsiteX51" fmla="*/ 4133816 w 8037833"/>
              <a:gd name="connsiteY51" fmla="*/ 3690565 h 3784177"/>
              <a:gd name="connsiteX52" fmla="*/ 4071732 w 8037833"/>
              <a:gd name="connsiteY52" fmla="*/ 3732513 h 3784177"/>
              <a:gd name="connsiteX53" fmla="*/ 4045924 w 8037833"/>
              <a:gd name="connsiteY53" fmla="*/ 3739404 h 3784177"/>
              <a:gd name="connsiteX54" fmla="*/ 4032171 w 8037833"/>
              <a:gd name="connsiteY54" fmla="*/ 3745523 h 3784177"/>
              <a:gd name="connsiteX55" fmla="*/ 4031335 w 8037833"/>
              <a:gd name="connsiteY55" fmla="*/ 3747479 h 3784177"/>
              <a:gd name="connsiteX56" fmla="*/ 3985774 w 8037833"/>
              <a:gd name="connsiteY56" fmla="*/ 3736547 h 3784177"/>
              <a:gd name="connsiteX57" fmla="*/ 3979769 w 8037833"/>
              <a:gd name="connsiteY57" fmla="*/ 3738769 h 3784177"/>
              <a:gd name="connsiteX58" fmla="*/ 3950014 w 8037833"/>
              <a:gd name="connsiteY58" fmla="*/ 3726942 h 3784177"/>
              <a:gd name="connsiteX59" fmla="*/ 3934671 w 8037833"/>
              <a:gd name="connsiteY59" fmla="*/ 3723339 h 3784177"/>
              <a:gd name="connsiteX60" fmla="*/ 3930274 w 8037833"/>
              <a:gd name="connsiteY60" fmla="*/ 3717148 h 3784177"/>
              <a:gd name="connsiteX61" fmla="*/ 3907660 w 8037833"/>
              <a:gd name="connsiteY61" fmla="*/ 3714456 h 3784177"/>
              <a:gd name="connsiteX62" fmla="*/ 3905087 w 8037833"/>
              <a:gd name="connsiteY62" fmla="*/ 3716098 h 3784177"/>
              <a:gd name="connsiteX63" fmla="*/ 3886347 w 8037833"/>
              <a:gd name="connsiteY63" fmla="*/ 3706620 h 3784177"/>
              <a:gd name="connsiteX64" fmla="*/ 3870533 w 8037833"/>
              <a:gd name="connsiteY64" fmla="*/ 3689905 h 3784177"/>
              <a:gd name="connsiteX65" fmla="*/ 3678563 w 8037833"/>
              <a:gd name="connsiteY65" fmla="*/ 3694486 h 3784177"/>
              <a:gd name="connsiteX66" fmla="*/ 3524121 w 8037833"/>
              <a:gd name="connsiteY66" fmla="*/ 3642736 h 3784177"/>
              <a:gd name="connsiteX67" fmla="*/ 3432153 w 8037833"/>
              <a:gd name="connsiteY67" fmla="*/ 3667780 h 3784177"/>
              <a:gd name="connsiteX68" fmla="*/ 3373519 w 8037833"/>
              <a:gd name="connsiteY68" fmla="*/ 3665785 h 3784177"/>
              <a:gd name="connsiteX69" fmla="*/ 3114267 w 8037833"/>
              <a:gd name="connsiteY69" fmla="*/ 3638983 h 3784177"/>
              <a:gd name="connsiteX70" fmla="*/ 2989722 w 8037833"/>
              <a:gd name="connsiteY70" fmla="*/ 3623230 h 3784177"/>
              <a:gd name="connsiteX71" fmla="*/ 2965734 w 8037833"/>
              <a:gd name="connsiteY71" fmla="*/ 3635676 h 3784177"/>
              <a:gd name="connsiteX72" fmla="*/ 2961603 w 8037833"/>
              <a:gd name="connsiteY72" fmla="*/ 3638221 h 3784177"/>
              <a:gd name="connsiteX73" fmla="*/ 2944959 w 8037833"/>
              <a:gd name="connsiteY73" fmla="*/ 3639723 h 3784177"/>
              <a:gd name="connsiteX74" fmla="*/ 2940402 w 8037833"/>
              <a:gd name="connsiteY74" fmla="*/ 3651000 h 3784177"/>
              <a:gd name="connsiteX75" fmla="*/ 2915449 w 8037833"/>
              <a:gd name="connsiteY75" fmla="*/ 3661039 h 3784177"/>
              <a:gd name="connsiteX76" fmla="*/ 2884777 w 8037833"/>
              <a:gd name="connsiteY76" fmla="*/ 3660775 h 3784177"/>
              <a:gd name="connsiteX77" fmla="*/ 2739034 w 8037833"/>
              <a:gd name="connsiteY77" fmla="*/ 3647396 h 3784177"/>
              <a:gd name="connsiteX78" fmla="*/ 2651827 w 8037833"/>
              <a:gd name="connsiteY78" fmla="*/ 3646306 h 3784177"/>
              <a:gd name="connsiteX79" fmla="*/ 2618680 w 8037833"/>
              <a:gd name="connsiteY79" fmla="*/ 3656755 h 3784177"/>
              <a:gd name="connsiteX80" fmla="*/ 2572404 w 8037833"/>
              <a:gd name="connsiteY80" fmla="*/ 3664043 h 3784177"/>
              <a:gd name="connsiteX81" fmla="*/ 2490721 w 8037833"/>
              <a:gd name="connsiteY81" fmla="*/ 3685313 h 3784177"/>
              <a:gd name="connsiteX82" fmla="*/ 2423704 w 8037833"/>
              <a:gd name="connsiteY82" fmla="*/ 3658079 h 3784177"/>
              <a:gd name="connsiteX83" fmla="*/ 2301172 w 8037833"/>
              <a:gd name="connsiteY83" fmla="*/ 3663053 h 3784177"/>
              <a:gd name="connsiteX84" fmla="*/ 2294102 w 8037833"/>
              <a:gd name="connsiteY84" fmla="*/ 3671151 h 3784177"/>
              <a:gd name="connsiteX85" fmla="*/ 2238966 w 8037833"/>
              <a:gd name="connsiteY85" fmla="*/ 3668777 h 3784177"/>
              <a:gd name="connsiteX86" fmla="*/ 2082844 w 8037833"/>
              <a:gd name="connsiteY86" fmla="*/ 3631994 h 3784177"/>
              <a:gd name="connsiteX87" fmla="*/ 1938480 w 8037833"/>
              <a:gd name="connsiteY87" fmla="*/ 3601439 h 3784177"/>
              <a:gd name="connsiteX88" fmla="*/ 1900166 w 8037833"/>
              <a:gd name="connsiteY88" fmla="*/ 3609358 h 3784177"/>
              <a:gd name="connsiteX89" fmla="*/ 1835976 w 8037833"/>
              <a:gd name="connsiteY89" fmla="*/ 3622065 h 3784177"/>
              <a:gd name="connsiteX90" fmla="*/ 1787830 w 8037833"/>
              <a:gd name="connsiteY90" fmla="*/ 3633173 h 3784177"/>
              <a:gd name="connsiteX91" fmla="*/ 1734224 w 8037833"/>
              <a:gd name="connsiteY91" fmla="*/ 3655593 h 3784177"/>
              <a:gd name="connsiteX92" fmla="*/ 1721989 w 8037833"/>
              <a:gd name="connsiteY92" fmla="*/ 3627298 h 3784177"/>
              <a:gd name="connsiteX93" fmla="*/ 1664576 w 8037833"/>
              <a:gd name="connsiteY93" fmla="*/ 3638572 h 3784177"/>
              <a:gd name="connsiteX94" fmla="*/ 1577459 w 8037833"/>
              <a:gd name="connsiteY94" fmla="*/ 3658824 h 3784177"/>
              <a:gd name="connsiteX95" fmla="*/ 1527269 w 8037833"/>
              <a:gd name="connsiteY95" fmla="*/ 3663088 h 3784177"/>
              <a:gd name="connsiteX96" fmla="*/ 1390118 w 8037833"/>
              <a:gd name="connsiteY96" fmla="*/ 3682789 h 3784177"/>
              <a:gd name="connsiteX97" fmla="*/ 1252698 w 8037833"/>
              <a:gd name="connsiteY97" fmla="*/ 3708662 h 3784177"/>
              <a:gd name="connsiteX98" fmla="*/ 1171039 w 8037833"/>
              <a:gd name="connsiteY98" fmla="*/ 3758642 h 3784177"/>
              <a:gd name="connsiteX99" fmla="*/ 1058106 w 8037833"/>
              <a:gd name="connsiteY99" fmla="*/ 3776166 h 3784177"/>
              <a:gd name="connsiteX100" fmla="*/ 1039167 w 8037833"/>
              <a:gd name="connsiteY100" fmla="*/ 3784177 h 3784177"/>
              <a:gd name="connsiteX101" fmla="*/ 1012958 w 8037833"/>
              <a:gd name="connsiteY101" fmla="*/ 3779206 h 3784177"/>
              <a:gd name="connsiteX102" fmla="*/ 907906 w 8037833"/>
              <a:gd name="connsiteY102" fmla="*/ 3757678 h 3784177"/>
              <a:gd name="connsiteX103" fmla="*/ 825226 w 8037833"/>
              <a:gd name="connsiteY103" fmla="*/ 3726369 h 3784177"/>
              <a:gd name="connsiteX104" fmla="*/ 722264 w 8037833"/>
              <a:gd name="connsiteY104" fmla="*/ 3747612 h 3784177"/>
              <a:gd name="connsiteX105" fmla="*/ 659460 w 8037833"/>
              <a:gd name="connsiteY105" fmla="*/ 3740429 h 3784177"/>
              <a:gd name="connsiteX106" fmla="*/ 556552 w 8037833"/>
              <a:gd name="connsiteY106" fmla="*/ 3739124 h 3784177"/>
              <a:gd name="connsiteX107" fmla="*/ 445444 w 8037833"/>
              <a:gd name="connsiteY107" fmla="*/ 3764831 h 3784177"/>
              <a:gd name="connsiteX108" fmla="*/ 393295 w 8037833"/>
              <a:gd name="connsiteY108" fmla="*/ 3753097 h 3784177"/>
              <a:gd name="connsiteX109" fmla="*/ 339711 w 8037833"/>
              <a:gd name="connsiteY109" fmla="*/ 3718242 h 3784177"/>
              <a:gd name="connsiteX110" fmla="*/ 222239 w 8037833"/>
              <a:gd name="connsiteY110" fmla="*/ 3672335 h 3784177"/>
              <a:gd name="connsiteX111" fmla="*/ 163578 w 8037833"/>
              <a:gd name="connsiteY111" fmla="*/ 3656292 h 3784177"/>
              <a:gd name="connsiteX112" fmla="*/ 72220 w 8037833"/>
              <a:gd name="connsiteY112" fmla="*/ 3645272 h 3784177"/>
              <a:gd name="connsiteX113" fmla="*/ 44395 w 8037833"/>
              <a:gd name="connsiteY113" fmla="*/ 3639455 h 3784177"/>
              <a:gd name="connsiteX114" fmla="*/ 1962 w 8037833"/>
              <a:gd name="connsiteY114" fmla="*/ 3635948 h 3784177"/>
              <a:gd name="connsiteX115" fmla="*/ 0 w 8037833"/>
              <a:gd name="connsiteY115" fmla="*/ 3635261 h 3784177"/>
              <a:gd name="connsiteX116" fmla="*/ 0 w 8037833"/>
              <a:gd name="connsiteY11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90721 w 8037833"/>
              <a:gd name="connsiteY80" fmla="*/ 3685313 h 3784177"/>
              <a:gd name="connsiteX81" fmla="*/ 2423704 w 8037833"/>
              <a:gd name="connsiteY81" fmla="*/ 3658079 h 3784177"/>
              <a:gd name="connsiteX82" fmla="*/ 2301172 w 8037833"/>
              <a:gd name="connsiteY82" fmla="*/ 3663053 h 3784177"/>
              <a:gd name="connsiteX83" fmla="*/ 2294102 w 8037833"/>
              <a:gd name="connsiteY83" fmla="*/ 3671151 h 3784177"/>
              <a:gd name="connsiteX84" fmla="*/ 2238966 w 8037833"/>
              <a:gd name="connsiteY84" fmla="*/ 3668777 h 3784177"/>
              <a:gd name="connsiteX85" fmla="*/ 2082844 w 8037833"/>
              <a:gd name="connsiteY85" fmla="*/ 3631994 h 3784177"/>
              <a:gd name="connsiteX86" fmla="*/ 1938480 w 8037833"/>
              <a:gd name="connsiteY86" fmla="*/ 3601439 h 3784177"/>
              <a:gd name="connsiteX87" fmla="*/ 1900166 w 8037833"/>
              <a:gd name="connsiteY87" fmla="*/ 3609358 h 3784177"/>
              <a:gd name="connsiteX88" fmla="*/ 1835976 w 8037833"/>
              <a:gd name="connsiteY88" fmla="*/ 3622065 h 3784177"/>
              <a:gd name="connsiteX89" fmla="*/ 1787830 w 8037833"/>
              <a:gd name="connsiteY89" fmla="*/ 3633173 h 3784177"/>
              <a:gd name="connsiteX90" fmla="*/ 1734224 w 8037833"/>
              <a:gd name="connsiteY90" fmla="*/ 3655593 h 3784177"/>
              <a:gd name="connsiteX91" fmla="*/ 1721989 w 8037833"/>
              <a:gd name="connsiteY91" fmla="*/ 3627298 h 3784177"/>
              <a:gd name="connsiteX92" fmla="*/ 1664576 w 8037833"/>
              <a:gd name="connsiteY92" fmla="*/ 3638572 h 3784177"/>
              <a:gd name="connsiteX93" fmla="*/ 1577459 w 8037833"/>
              <a:gd name="connsiteY93" fmla="*/ 3658824 h 3784177"/>
              <a:gd name="connsiteX94" fmla="*/ 1527269 w 8037833"/>
              <a:gd name="connsiteY94" fmla="*/ 3663088 h 3784177"/>
              <a:gd name="connsiteX95" fmla="*/ 1390118 w 8037833"/>
              <a:gd name="connsiteY95" fmla="*/ 3682789 h 3784177"/>
              <a:gd name="connsiteX96" fmla="*/ 1252698 w 8037833"/>
              <a:gd name="connsiteY96" fmla="*/ 3708662 h 3784177"/>
              <a:gd name="connsiteX97" fmla="*/ 1171039 w 8037833"/>
              <a:gd name="connsiteY97" fmla="*/ 3758642 h 3784177"/>
              <a:gd name="connsiteX98" fmla="*/ 1058106 w 8037833"/>
              <a:gd name="connsiteY98" fmla="*/ 3776166 h 3784177"/>
              <a:gd name="connsiteX99" fmla="*/ 1039167 w 8037833"/>
              <a:gd name="connsiteY99" fmla="*/ 3784177 h 3784177"/>
              <a:gd name="connsiteX100" fmla="*/ 1012958 w 8037833"/>
              <a:gd name="connsiteY100" fmla="*/ 3779206 h 3784177"/>
              <a:gd name="connsiteX101" fmla="*/ 907906 w 8037833"/>
              <a:gd name="connsiteY101" fmla="*/ 3757678 h 3784177"/>
              <a:gd name="connsiteX102" fmla="*/ 825226 w 8037833"/>
              <a:gd name="connsiteY102" fmla="*/ 3726369 h 3784177"/>
              <a:gd name="connsiteX103" fmla="*/ 722264 w 8037833"/>
              <a:gd name="connsiteY103" fmla="*/ 3747612 h 3784177"/>
              <a:gd name="connsiteX104" fmla="*/ 659460 w 8037833"/>
              <a:gd name="connsiteY104" fmla="*/ 3740429 h 3784177"/>
              <a:gd name="connsiteX105" fmla="*/ 556552 w 8037833"/>
              <a:gd name="connsiteY105" fmla="*/ 3739124 h 3784177"/>
              <a:gd name="connsiteX106" fmla="*/ 445444 w 8037833"/>
              <a:gd name="connsiteY106" fmla="*/ 3764831 h 3784177"/>
              <a:gd name="connsiteX107" fmla="*/ 393295 w 8037833"/>
              <a:gd name="connsiteY107" fmla="*/ 3753097 h 3784177"/>
              <a:gd name="connsiteX108" fmla="*/ 339711 w 8037833"/>
              <a:gd name="connsiteY108" fmla="*/ 3718242 h 3784177"/>
              <a:gd name="connsiteX109" fmla="*/ 222239 w 8037833"/>
              <a:gd name="connsiteY109" fmla="*/ 3672335 h 3784177"/>
              <a:gd name="connsiteX110" fmla="*/ 163578 w 8037833"/>
              <a:gd name="connsiteY110" fmla="*/ 3656292 h 3784177"/>
              <a:gd name="connsiteX111" fmla="*/ 72220 w 8037833"/>
              <a:gd name="connsiteY111" fmla="*/ 3645272 h 3784177"/>
              <a:gd name="connsiteX112" fmla="*/ 44395 w 8037833"/>
              <a:gd name="connsiteY112" fmla="*/ 3639455 h 3784177"/>
              <a:gd name="connsiteX113" fmla="*/ 1962 w 8037833"/>
              <a:gd name="connsiteY113" fmla="*/ 3635948 h 3784177"/>
              <a:gd name="connsiteX114" fmla="*/ 0 w 8037833"/>
              <a:gd name="connsiteY114" fmla="*/ 3635261 h 3784177"/>
              <a:gd name="connsiteX115" fmla="*/ 0 w 8037833"/>
              <a:gd name="connsiteY11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721989 w 8037833"/>
              <a:gd name="connsiteY90" fmla="*/ 3627298 h 3784177"/>
              <a:gd name="connsiteX91" fmla="*/ 1664576 w 8037833"/>
              <a:gd name="connsiteY91" fmla="*/ 3638572 h 3784177"/>
              <a:gd name="connsiteX92" fmla="*/ 1577459 w 8037833"/>
              <a:gd name="connsiteY92" fmla="*/ 3658824 h 3784177"/>
              <a:gd name="connsiteX93" fmla="*/ 1527269 w 8037833"/>
              <a:gd name="connsiteY93" fmla="*/ 3663088 h 3784177"/>
              <a:gd name="connsiteX94" fmla="*/ 1390118 w 8037833"/>
              <a:gd name="connsiteY94" fmla="*/ 3682789 h 3784177"/>
              <a:gd name="connsiteX95" fmla="*/ 1252698 w 8037833"/>
              <a:gd name="connsiteY95" fmla="*/ 3708662 h 3784177"/>
              <a:gd name="connsiteX96" fmla="*/ 1171039 w 8037833"/>
              <a:gd name="connsiteY96" fmla="*/ 3758642 h 3784177"/>
              <a:gd name="connsiteX97" fmla="*/ 1058106 w 8037833"/>
              <a:gd name="connsiteY97" fmla="*/ 3776166 h 3784177"/>
              <a:gd name="connsiteX98" fmla="*/ 1039167 w 8037833"/>
              <a:gd name="connsiteY98" fmla="*/ 3784177 h 3784177"/>
              <a:gd name="connsiteX99" fmla="*/ 1012958 w 8037833"/>
              <a:gd name="connsiteY99" fmla="*/ 3779206 h 3784177"/>
              <a:gd name="connsiteX100" fmla="*/ 907906 w 8037833"/>
              <a:gd name="connsiteY100" fmla="*/ 3757678 h 3784177"/>
              <a:gd name="connsiteX101" fmla="*/ 825226 w 8037833"/>
              <a:gd name="connsiteY101" fmla="*/ 3726369 h 3784177"/>
              <a:gd name="connsiteX102" fmla="*/ 722264 w 8037833"/>
              <a:gd name="connsiteY102" fmla="*/ 3747612 h 3784177"/>
              <a:gd name="connsiteX103" fmla="*/ 659460 w 8037833"/>
              <a:gd name="connsiteY103" fmla="*/ 3740429 h 3784177"/>
              <a:gd name="connsiteX104" fmla="*/ 556552 w 8037833"/>
              <a:gd name="connsiteY104" fmla="*/ 3739124 h 3784177"/>
              <a:gd name="connsiteX105" fmla="*/ 445444 w 8037833"/>
              <a:gd name="connsiteY105" fmla="*/ 3764831 h 3784177"/>
              <a:gd name="connsiteX106" fmla="*/ 393295 w 8037833"/>
              <a:gd name="connsiteY106" fmla="*/ 3753097 h 3784177"/>
              <a:gd name="connsiteX107" fmla="*/ 339711 w 8037833"/>
              <a:gd name="connsiteY107" fmla="*/ 3718242 h 3784177"/>
              <a:gd name="connsiteX108" fmla="*/ 222239 w 8037833"/>
              <a:gd name="connsiteY108" fmla="*/ 3672335 h 3784177"/>
              <a:gd name="connsiteX109" fmla="*/ 163578 w 8037833"/>
              <a:gd name="connsiteY109" fmla="*/ 3656292 h 3784177"/>
              <a:gd name="connsiteX110" fmla="*/ 72220 w 8037833"/>
              <a:gd name="connsiteY110" fmla="*/ 3645272 h 3784177"/>
              <a:gd name="connsiteX111" fmla="*/ 44395 w 8037833"/>
              <a:gd name="connsiteY111" fmla="*/ 3639455 h 3784177"/>
              <a:gd name="connsiteX112" fmla="*/ 1962 w 8037833"/>
              <a:gd name="connsiteY112" fmla="*/ 3635948 h 3784177"/>
              <a:gd name="connsiteX113" fmla="*/ 0 w 8037833"/>
              <a:gd name="connsiteY113" fmla="*/ 3635261 h 3784177"/>
              <a:gd name="connsiteX114" fmla="*/ 0 w 8037833"/>
              <a:gd name="connsiteY11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664576 w 8037833"/>
              <a:gd name="connsiteY90" fmla="*/ 3638572 h 3784177"/>
              <a:gd name="connsiteX91" fmla="*/ 1577459 w 8037833"/>
              <a:gd name="connsiteY91" fmla="*/ 3658824 h 3784177"/>
              <a:gd name="connsiteX92" fmla="*/ 1527269 w 8037833"/>
              <a:gd name="connsiteY92" fmla="*/ 3663088 h 3784177"/>
              <a:gd name="connsiteX93" fmla="*/ 1390118 w 8037833"/>
              <a:gd name="connsiteY93" fmla="*/ 3682789 h 3784177"/>
              <a:gd name="connsiteX94" fmla="*/ 1252698 w 8037833"/>
              <a:gd name="connsiteY94" fmla="*/ 3708662 h 3784177"/>
              <a:gd name="connsiteX95" fmla="*/ 1171039 w 8037833"/>
              <a:gd name="connsiteY95" fmla="*/ 3758642 h 3784177"/>
              <a:gd name="connsiteX96" fmla="*/ 1058106 w 8037833"/>
              <a:gd name="connsiteY96" fmla="*/ 3776166 h 3784177"/>
              <a:gd name="connsiteX97" fmla="*/ 1039167 w 8037833"/>
              <a:gd name="connsiteY97" fmla="*/ 3784177 h 3784177"/>
              <a:gd name="connsiteX98" fmla="*/ 1012958 w 8037833"/>
              <a:gd name="connsiteY98" fmla="*/ 3779206 h 3784177"/>
              <a:gd name="connsiteX99" fmla="*/ 907906 w 8037833"/>
              <a:gd name="connsiteY99" fmla="*/ 3757678 h 3784177"/>
              <a:gd name="connsiteX100" fmla="*/ 825226 w 8037833"/>
              <a:gd name="connsiteY100" fmla="*/ 3726369 h 3784177"/>
              <a:gd name="connsiteX101" fmla="*/ 722264 w 8037833"/>
              <a:gd name="connsiteY101" fmla="*/ 3747612 h 3784177"/>
              <a:gd name="connsiteX102" fmla="*/ 659460 w 8037833"/>
              <a:gd name="connsiteY102" fmla="*/ 3740429 h 3784177"/>
              <a:gd name="connsiteX103" fmla="*/ 556552 w 8037833"/>
              <a:gd name="connsiteY103" fmla="*/ 3739124 h 3784177"/>
              <a:gd name="connsiteX104" fmla="*/ 445444 w 8037833"/>
              <a:gd name="connsiteY104" fmla="*/ 3764831 h 3784177"/>
              <a:gd name="connsiteX105" fmla="*/ 393295 w 8037833"/>
              <a:gd name="connsiteY105" fmla="*/ 3753097 h 3784177"/>
              <a:gd name="connsiteX106" fmla="*/ 339711 w 8037833"/>
              <a:gd name="connsiteY106" fmla="*/ 3718242 h 3784177"/>
              <a:gd name="connsiteX107" fmla="*/ 222239 w 8037833"/>
              <a:gd name="connsiteY107" fmla="*/ 3672335 h 3784177"/>
              <a:gd name="connsiteX108" fmla="*/ 163578 w 8037833"/>
              <a:gd name="connsiteY108" fmla="*/ 3656292 h 3784177"/>
              <a:gd name="connsiteX109" fmla="*/ 72220 w 8037833"/>
              <a:gd name="connsiteY109" fmla="*/ 3645272 h 3784177"/>
              <a:gd name="connsiteX110" fmla="*/ 44395 w 8037833"/>
              <a:gd name="connsiteY110" fmla="*/ 3639455 h 3784177"/>
              <a:gd name="connsiteX111" fmla="*/ 1962 w 8037833"/>
              <a:gd name="connsiteY111" fmla="*/ 3635948 h 3784177"/>
              <a:gd name="connsiteX112" fmla="*/ 0 w 8037833"/>
              <a:gd name="connsiteY112" fmla="*/ 3635261 h 3784177"/>
              <a:gd name="connsiteX113" fmla="*/ 0 w 8037833"/>
              <a:gd name="connsiteY11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787830 w 8037833"/>
              <a:gd name="connsiteY87" fmla="*/ 3633173 h 3784177"/>
              <a:gd name="connsiteX88" fmla="*/ 1734224 w 8037833"/>
              <a:gd name="connsiteY88" fmla="*/ 3655593 h 3784177"/>
              <a:gd name="connsiteX89" fmla="*/ 1664576 w 8037833"/>
              <a:gd name="connsiteY89" fmla="*/ 3638572 h 3784177"/>
              <a:gd name="connsiteX90" fmla="*/ 1577459 w 8037833"/>
              <a:gd name="connsiteY90" fmla="*/ 3658824 h 3784177"/>
              <a:gd name="connsiteX91" fmla="*/ 1527269 w 8037833"/>
              <a:gd name="connsiteY91" fmla="*/ 3663088 h 3784177"/>
              <a:gd name="connsiteX92" fmla="*/ 1390118 w 8037833"/>
              <a:gd name="connsiteY92" fmla="*/ 3682789 h 3784177"/>
              <a:gd name="connsiteX93" fmla="*/ 1252698 w 8037833"/>
              <a:gd name="connsiteY93" fmla="*/ 3708662 h 3784177"/>
              <a:gd name="connsiteX94" fmla="*/ 1171039 w 8037833"/>
              <a:gd name="connsiteY94" fmla="*/ 3758642 h 3784177"/>
              <a:gd name="connsiteX95" fmla="*/ 1058106 w 8037833"/>
              <a:gd name="connsiteY95" fmla="*/ 3776166 h 3784177"/>
              <a:gd name="connsiteX96" fmla="*/ 1039167 w 8037833"/>
              <a:gd name="connsiteY96" fmla="*/ 3784177 h 3784177"/>
              <a:gd name="connsiteX97" fmla="*/ 1012958 w 8037833"/>
              <a:gd name="connsiteY97" fmla="*/ 3779206 h 3784177"/>
              <a:gd name="connsiteX98" fmla="*/ 907906 w 8037833"/>
              <a:gd name="connsiteY98" fmla="*/ 3757678 h 3784177"/>
              <a:gd name="connsiteX99" fmla="*/ 825226 w 8037833"/>
              <a:gd name="connsiteY99" fmla="*/ 3726369 h 3784177"/>
              <a:gd name="connsiteX100" fmla="*/ 722264 w 8037833"/>
              <a:gd name="connsiteY100" fmla="*/ 3747612 h 3784177"/>
              <a:gd name="connsiteX101" fmla="*/ 659460 w 8037833"/>
              <a:gd name="connsiteY101" fmla="*/ 3740429 h 3784177"/>
              <a:gd name="connsiteX102" fmla="*/ 556552 w 8037833"/>
              <a:gd name="connsiteY102" fmla="*/ 3739124 h 3784177"/>
              <a:gd name="connsiteX103" fmla="*/ 445444 w 8037833"/>
              <a:gd name="connsiteY103" fmla="*/ 3764831 h 3784177"/>
              <a:gd name="connsiteX104" fmla="*/ 393295 w 8037833"/>
              <a:gd name="connsiteY104" fmla="*/ 3753097 h 3784177"/>
              <a:gd name="connsiteX105" fmla="*/ 339711 w 8037833"/>
              <a:gd name="connsiteY105" fmla="*/ 3718242 h 3784177"/>
              <a:gd name="connsiteX106" fmla="*/ 222239 w 8037833"/>
              <a:gd name="connsiteY106" fmla="*/ 3672335 h 3784177"/>
              <a:gd name="connsiteX107" fmla="*/ 163578 w 8037833"/>
              <a:gd name="connsiteY107" fmla="*/ 3656292 h 3784177"/>
              <a:gd name="connsiteX108" fmla="*/ 72220 w 8037833"/>
              <a:gd name="connsiteY108" fmla="*/ 3645272 h 3784177"/>
              <a:gd name="connsiteX109" fmla="*/ 44395 w 8037833"/>
              <a:gd name="connsiteY109" fmla="*/ 3639455 h 3784177"/>
              <a:gd name="connsiteX110" fmla="*/ 1962 w 8037833"/>
              <a:gd name="connsiteY110" fmla="*/ 3635948 h 3784177"/>
              <a:gd name="connsiteX111" fmla="*/ 0 w 8037833"/>
              <a:gd name="connsiteY111" fmla="*/ 3635261 h 3784177"/>
              <a:gd name="connsiteX112" fmla="*/ 0 w 8037833"/>
              <a:gd name="connsiteY11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94102 w 8037833"/>
              <a:gd name="connsiteY81" fmla="*/ 3671151 h 3784177"/>
              <a:gd name="connsiteX82" fmla="*/ 2238966 w 8037833"/>
              <a:gd name="connsiteY82" fmla="*/ 3668777 h 3784177"/>
              <a:gd name="connsiteX83" fmla="*/ 2082844 w 8037833"/>
              <a:gd name="connsiteY83" fmla="*/ 3631994 h 3784177"/>
              <a:gd name="connsiteX84" fmla="*/ 1938480 w 8037833"/>
              <a:gd name="connsiteY84" fmla="*/ 3601439 h 3784177"/>
              <a:gd name="connsiteX85" fmla="*/ 1900166 w 8037833"/>
              <a:gd name="connsiteY85" fmla="*/ 3609358 h 3784177"/>
              <a:gd name="connsiteX86" fmla="*/ 1787830 w 8037833"/>
              <a:gd name="connsiteY86" fmla="*/ 3633173 h 3784177"/>
              <a:gd name="connsiteX87" fmla="*/ 1734224 w 8037833"/>
              <a:gd name="connsiteY87" fmla="*/ 3655593 h 3784177"/>
              <a:gd name="connsiteX88" fmla="*/ 1664576 w 8037833"/>
              <a:gd name="connsiteY88" fmla="*/ 3638572 h 3784177"/>
              <a:gd name="connsiteX89" fmla="*/ 1577459 w 8037833"/>
              <a:gd name="connsiteY89" fmla="*/ 3658824 h 3784177"/>
              <a:gd name="connsiteX90" fmla="*/ 1527269 w 8037833"/>
              <a:gd name="connsiteY90" fmla="*/ 3663088 h 3784177"/>
              <a:gd name="connsiteX91" fmla="*/ 1390118 w 8037833"/>
              <a:gd name="connsiteY91" fmla="*/ 3682789 h 3784177"/>
              <a:gd name="connsiteX92" fmla="*/ 1252698 w 8037833"/>
              <a:gd name="connsiteY92" fmla="*/ 3708662 h 3784177"/>
              <a:gd name="connsiteX93" fmla="*/ 1171039 w 8037833"/>
              <a:gd name="connsiteY93" fmla="*/ 3758642 h 3784177"/>
              <a:gd name="connsiteX94" fmla="*/ 1058106 w 8037833"/>
              <a:gd name="connsiteY94" fmla="*/ 3776166 h 3784177"/>
              <a:gd name="connsiteX95" fmla="*/ 1039167 w 8037833"/>
              <a:gd name="connsiteY95" fmla="*/ 3784177 h 3784177"/>
              <a:gd name="connsiteX96" fmla="*/ 1012958 w 8037833"/>
              <a:gd name="connsiteY96" fmla="*/ 3779206 h 3784177"/>
              <a:gd name="connsiteX97" fmla="*/ 907906 w 8037833"/>
              <a:gd name="connsiteY97" fmla="*/ 3757678 h 3784177"/>
              <a:gd name="connsiteX98" fmla="*/ 825226 w 8037833"/>
              <a:gd name="connsiteY98" fmla="*/ 3726369 h 3784177"/>
              <a:gd name="connsiteX99" fmla="*/ 722264 w 8037833"/>
              <a:gd name="connsiteY99" fmla="*/ 3747612 h 3784177"/>
              <a:gd name="connsiteX100" fmla="*/ 659460 w 8037833"/>
              <a:gd name="connsiteY100" fmla="*/ 3740429 h 3784177"/>
              <a:gd name="connsiteX101" fmla="*/ 556552 w 8037833"/>
              <a:gd name="connsiteY101" fmla="*/ 3739124 h 3784177"/>
              <a:gd name="connsiteX102" fmla="*/ 445444 w 8037833"/>
              <a:gd name="connsiteY102" fmla="*/ 3764831 h 3784177"/>
              <a:gd name="connsiteX103" fmla="*/ 393295 w 8037833"/>
              <a:gd name="connsiteY103" fmla="*/ 3753097 h 3784177"/>
              <a:gd name="connsiteX104" fmla="*/ 339711 w 8037833"/>
              <a:gd name="connsiteY104" fmla="*/ 3718242 h 3784177"/>
              <a:gd name="connsiteX105" fmla="*/ 222239 w 8037833"/>
              <a:gd name="connsiteY105" fmla="*/ 3672335 h 3784177"/>
              <a:gd name="connsiteX106" fmla="*/ 163578 w 8037833"/>
              <a:gd name="connsiteY106" fmla="*/ 3656292 h 3784177"/>
              <a:gd name="connsiteX107" fmla="*/ 72220 w 8037833"/>
              <a:gd name="connsiteY107" fmla="*/ 3645272 h 3784177"/>
              <a:gd name="connsiteX108" fmla="*/ 44395 w 8037833"/>
              <a:gd name="connsiteY108" fmla="*/ 3639455 h 3784177"/>
              <a:gd name="connsiteX109" fmla="*/ 1962 w 8037833"/>
              <a:gd name="connsiteY109" fmla="*/ 3635948 h 3784177"/>
              <a:gd name="connsiteX110" fmla="*/ 0 w 8037833"/>
              <a:gd name="connsiteY110" fmla="*/ 3635261 h 3784177"/>
              <a:gd name="connsiteX111" fmla="*/ 0 w 8037833"/>
              <a:gd name="connsiteY11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85384 w 8037833"/>
              <a:gd name="connsiteY101" fmla="*/ 3726388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504085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11556 w 8037833"/>
              <a:gd name="connsiteY53" fmla="*/ 3729673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206642 w 8037833"/>
              <a:gd name="connsiteY89" fmla="*/ 3736384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037833" h="3784177">
                <a:moveTo>
                  <a:pt x="0" y="12763"/>
                </a:moveTo>
                <a:lnTo>
                  <a:pt x="8037833" y="0"/>
                </a:lnTo>
                <a:lnTo>
                  <a:pt x="8037833" y="3123098"/>
                </a:lnTo>
                <a:lnTo>
                  <a:pt x="8034343" y="3122573"/>
                </a:lnTo>
                <a:cubicBezTo>
                  <a:pt x="7983474" y="3121603"/>
                  <a:pt x="7958686" y="3166517"/>
                  <a:pt x="7877229" y="3143819"/>
                </a:cubicBezTo>
                <a:cubicBezTo>
                  <a:pt x="7902982" y="3130590"/>
                  <a:pt x="7764195" y="3161981"/>
                  <a:pt x="7752740" y="3181149"/>
                </a:cubicBezTo>
                <a:cubicBezTo>
                  <a:pt x="7676202" y="3198058"/>
                  <a:pt x="7659123" y="3129063"/>
                  <a:pt x="7588760" y="3183782"/>
                </a:cubicBezTo>
                <a:cubicBezTo>
                  <a:pt x="7551891" y="3215463"/>
                  <a:pt x="7426365" y="3228579"/>
                  <a:pt x="7351256" y="3276296"/>
                </a:cubicBezTo>
                <a:cubicBezTo>
                  <a:pt x="7314255" y="3274736"/>
                  <a:pt x="7277479" y="3268807"/>
                  <a:pt x="7241630" y="3258619"/>
                </a:cubicBezTo>
                <a:cubicBezTo>
                  <a:pt x="7225774" y="3249278"/>
                  <a:pt x="7215938" y="3250389"/>
                  <a:pt x="7197338" y="3224751"/>
                </a:cubicBezTo>
                <a:cubicBezTo>
                  <a:pt x="7195955" y="3243380"/>
                  <a:pt x="7188542" y="3231477"/>
                  <a:pt x="7180777" y="3222826"/>
                </a:cubicBezTo>
                <a:cubicBezTo>
                  <a:pt x="7171770" y="3230955"/>
                  <a:pt x="7156637" y="3256184"/>
                  <a:pt x="7146896" y="3256975"/>
                </a:cubicBezTo>
                <a:cubicBezTo>
                  <a:pt x="7127629" y="3216232"/>
                  <a:pt x="7125488" y="3280164"/>
                  <a:pt x="7101771" y="3257015"/>
                </a:cubicBezTo>
                <a:cubicBezTo>
                  <a:pt x="7091351" y="3270846"/>
                  <a:pt x="7071846" y="3326895"/>
                  <a:pt x="7047844" y="3303791"/>
                </a:cubicBezTo>
                <a:cubicBezTo>
                  <a:pt x="6992848" y="3331112"/>
                  <a:pt x="6969266" y="3372516"/>
                  <a:pt x="6912506" y="3361478"/>
                </a:cubicBezTo>
                <a:cubicBezTo>
                  <a:pt x="6904521" y="3387853"/>
                  <a:pt x="6807293" y="3321424"/>
                  <a:pt x="6819463" y="3368624"/>
                </a:cubicBezTo>
                <a:cubicBezTo>
                  <a:pt x="6800520" y="3366318"/>
                  <a:pt x="6786640" y="3347534"/>
                  <a:pt x="6797198" y="3378256"/>
                </a:cubicBezTo>
                <a:lnTo>
                  <a:pt x="6687784" y="3376132"/>
                </a:lnTo>
                <a:cubicBezTo>
                  <a:pt x="6627134" y="3366894"/>
                  <a:pt x="6605084" y="3434017"/>
                  <a:pt x="6566539" y="3382500"/>
                </a:cubicBezTo>
                <a:cubicBezTo>
                  <a:pt x="6505539" y="3381128"/>
                  <a:pt x="6435204" y="3374346"/>
                  <a:pt x="6352283" y="3374762"/>
                </a:cubicBezTo>
                <a:cubicBezTo>
                  <a:pt x="6293888" y="3372097"/>
                  <a:pt x="6170788" y="3347568"/>
                  <a:pt x="6111718" y="3357536"/>
                </a:cubicBezTo>
                <a:cubicBezTo>
                  <a:pt x="6041005" y="3333697"/>
                  <a:pt x="6098061" y="3372084"/>
                  <a:pt x="6022263" y="3359057"/>
                </a:cubicBezTo>
                <a:cubicBezTo>
                  <a:pt x="5989123" y="3410585"/>
                  <a:pt x="5931322" y="3384912"/>
                  <a:pt x="5891274" y="3397681"/>
                </a:cubicBezTo>
                <a:cubicBezTo>
                  <a:pt x="5845239" y="3408862"/>
                  <a:pt x="5792317" y="3420977"/>
                  <a:pt x="5746050" y="3426142"/>
                </a:cubicBezTo>
                <a:cubicBezTo>
                  <a:pt x="5709404" y="3402923"/>
                  <a:pt x="5659139" y="3459917"/>
                  <a:pt x="5613670" y="3428671"/>
                </a:cubicBezTo>
                <a:cubicBezTo>
                  <a:pt x="5596941" y="3421144"/>
                  <a:pt x="5545141" y="3422095"/>
                  <a:pt x="5535334" y="3437044"/>
                </a:cubicBezTo>
                <a:cubicBezTo>
                  <a:pt x="5524532" y="3440286"/>
                  <a:pt x="5511933" y="3434991"/>
                  <a:pt x="5506940" y="3450999"/>
                </a:cubicBezTo>
                <a:cubicBezTo>
                  <a:pt x="5498692" y="3470265"/>
                  <a:pt x="5461008" y="3440518"/>
                  <a:pt x="5466372" y="3463245"/>
                </a:cubicBezTo>
                <a:cubicBezTo>
                  <a:pt x="5439614" y="3442862"/>
                  <a:pt x="5418331" y="3483220"/>
                  <a:pt x="5395833" y="3493194"/>
                </a:cubicBezTo>
                <a:cubicBezTo>
                  <a:pt x="5374758" y="3472971"/>
                  <a:pt x="5354436" y="3500114"/>
                  <a:pt x="5305325" y="3505200"/>
                </a:cubicBezTo>
                <a:cubicBezTo>
                  <a:pt x="5282149" y="3481812"/>
                  <a:pt x="5266154" y="3522676"/>
                  <a:pt x="5223043" y="3491664"/>
                </a:cubicBezTo>
                <a:cubicBezTo>
                  <a:pt x="5200154" y="3491478"/>
                  <a:pt x="5207329" y="3491346"/>
                  <a:pt x="5167992" y="3486279"/>
                </a:cubicBezTo>
                <a:cubicBezTo>
                  <a:pt x="5107971" y="3480838"/>
                  <a:pt x="5042315" y="3467667"/>
                  <a:pt x="4987020" y="3461263"/>
                </a:cubicBezTo>
                <a:cubicBezTo>
                  <a:pt x="4924981" y="3458977"/>
                  <a:pt x="4971120" y="3508066"/>
                  <a:pt x="4890003" y="3469874"/>
                </a:cubicBezTo>
                <a:cubicBezTo>
                  <a:pt x="4883619" y="3488080"/>
                  <a:pt x="4873972" y="3489465"/>
                  <a:pt x="4856654" y="3481880"/>
                </a:cubicBezTo>
                <a:cubicBezTo>
                  <a:pt x="4826649" y="3482096"/>
                  <a:pt x="4833746" y="3526606"/>
                  <a:pt x="4800711" y="3501441"/>
                </a:cubicBezTo>
                <a:cubicBezTo>
                  <a:pt x="4808694" y="3525119"/>
                  <a:pt x="4745093" y="3513953"/>
                  <a:pt x="4761569" y="3538103"/>
                </a:cubicBezTo>
                <a:cubicBezTo>
                  <a:pt x="4744478" y="3561060"/>
                  <a:pt x="4730992" y="3525632"/>
                  <a:pt x="4713734" y="3545724"/>
                </a:cubicBezTo>
                <a:cubicBezTo>
                  <a:pt x="4694993" y="3545439"/>
                  <a:pt x="4672479" y="3533026"/>
                  <a:pt x="4649120" y="3536392"/>
                </a:cubicBezTo>
                <a:cubicBezTo>
                  <a:pt x="4617081" y="3524764"/>
                  <a:pt x="4613909" y="3550370"/>
                  <a:pt x="4573578" y="3565923"/>
                </a:cubicBezTo>
                <a:cubicBezTo>
                  <a:pt x="4554559" y="3553131"/>
                  <a:pt x="4541305" y="3561025"/>
                  <a:pt x="4529117" y="3575592"/>
                </a:cubicBezTo>
                <a:cubicBezTo>
                  <a:pt x="4488096" y="3574977"/>
                  <a:pt x="4453361" y="3598310"/>
                  <a:pt x="4408641" y="3610000"/>
                </a:cubicBezTo>
                <a:cubicBezTo>
                  <a:pt x="4359520" y="3631497"/>
                  <a:pt x="4386585" y="3626629"/>
                  <a:pt x="4356402" y="3642792"/>
                </a:cubicBezTo>
                <a:lnTo>
                  <a:pt x="4270245" y="3665789"/>
                </a:lnTo>
                <a:lnTo>
                  <a:pt x="4208725" y="3678132"/>
                </a:lnTo>
                <a:lnTo>
                  <a:pt x="4191289" y="3702380"/>
                </a:lnTo>
                <a:lnTo>
                  <a:pt x="4191039" y="3702831"/>
                </a:lnTo>
                <a:lnTo>
                  <a:pt x="4181340" y="3701729"/>
                </a:lnTo>
                <a:cubicBezTo>
                  <a:pt x="4164960" y="3698824"/>
                  <a:pt x="4149012" y="3695007"/>
                  <a:pt x="4133816" y="3690565"/>
                </a:cubicBezTo>
                <a:cubicBezTo>
                  <a:pt x="4121337" y="3715793"/>
                  <a:pt x="4065005" y="3684188"/>
                  <a:pt x="4071732" y="3732513"/>
                </a:cubicBezTo>
                <a:cubicBezTo>
                  <a:pt x="4051251" y="3727949"/>
                  <a:pt x="4038650" y="3707633"/>
                  <a:pt x="4045924" y="3739404"/>
                </a:cubicBezTo>
                <a:cubicBezTo>
                  <a:pt x="4039196" y="3738807"/>
                  <a:pt x="4035086" y="3741389"/>
                  <a:pt x="4032171" y="3745523"/>
                </a:cubicBezTo>
                <a:lnTo>
                  <a:pt x="4011556" y="3729673"/>
                </a:lnTo>
                <a:lnTo>
                  <a:pt x="3985774" y="3736547"/>
                </a:lnTo>
                <a:lnTo>
                  <a:pt x="3979769" y="3738769"/>
                </a:lnTo>
                <a:lnTo>
                  <a:pt x="3950014" y="3726942"/>
                </a:lnTo>
                <a:lnTo>
                  <a:pt x="3934671" y="3723339"/>
                </a:lnTo>
                <a:lnTo>
                  <a:pt x="3930274" y="3717148"/>
                </a:lnTo>
                <a:cubicBezTo>
                  <a:pt x="3925557" y="3713336"/>
                  <a:pt x="3918845" y="3711571"/>
                  <a:pt x="3907660" y="3714456"/>
                </a:cubicBezTo>
                <a:lnTo>
                  <a:pt x="3905087" y="3716098"/>
                </a:lnTo>
                <a:lnTo>
                  <a:pt x="3886347" y="3706620"/>
                </a:lnTo>
                <a:cubicBezTo>
                  <a:pt x="3880298" y="3702306"/>
                  <a:pt x="3874918" y="3696877"/>
                  <a:pt x="3870533" y="3689905"/>
                </a:cubicBezTo>
                <a:cubicBezTo>
                  <a:pt x="3807578" y="3724969"/>
                  <a:pt x="3747319" y="3689891"/>
                  <a:pt x="3678563" y="3694486"/>
                </a:cubicBezTo>
                <a:cubicBezTo>
                  <a:pt x="3619015" y="3647819"/>
                  <a:pt x="3541898" y="3698501"/>
                  <a:pt x="3524121" y="3642736"/>
                </a:cubicBezTo>
                <a:cubicBezTo>
                  <a:pt x="3473280" y="3637953"/>
                  <a:pt x="3441828" y="3666410"/>
                  <a:pt x="3373519" y="3665785"/>
                </a:cubicBezTo>
                <a:cubicBezTo>
                  <a:pt x="3301144" y="3619995"/>
                  <a:pt x="3195679" y="3661016"/>
                  <a:pt x="3114267" y="3638983"/>
                </a:cubicBezTo>
                <a:cubicBezTo>
                  <a:pt x="3050301" y="3631891"/>
                  <a:pt x="3014478" y="3623781"/>
                  <a:pt x="2989722" y="3623230"/>
                </a:cubicBezTo>
                <a:cubicBezTo>
                  <a:pt x="2981490" y="3626253"/>
                  <a:pt x="2973615" y="3630768"/>
                  <a:pt x="2965734" y="3635676"/>
                </a:cubicBezTo>
                <a:lnTo>
                  <a:pt x="2961603" y="3638221"/>
                </a:lnTo>
                <a:lnTo>
                  <a:pt x="2944959" y="3639723"/>
                </a:lnTo>
                <a:lnTo>
                  <a:pt x="2940402" y="3651000"/>
                </a:lnTo>
                <a:lnTo>
                  <a:pt x="2884777" y="3660775"/>
                </a:lnTo>
                <a:cubicBezTo>
                  <a:pt x="2847798" y="3633323"/>
                  <a:pt x="2784577" y="3683878"/>
                  <a:pt x="2739034" y="3647396"/>
                </a:cubicBezTo>
                <a:cubicBezTo>
                  <a:pt x="2721723" y="3637914"/>
                  <a:pt x="2664700" y="3632640"/>
                  <a:pt x="2651827" y="3646306"/>
                </a:cubicBezTo>
                <a:cubicBezTo>
                  <a:pt x="2639507" y="3648229"/>
                  <a:pt x="2626416" y="3641459"/>
                  <a:pt x="2618680" y="3656755"/>
                </a:cubicBezTo>
                <a:cubicBezTo>
                  <a:pt x="2606912" y="3674893"/>
                  <a:pt x="2569710" y="3640834"/>
                  <a:pt x="2572404" y="3664043"/>
                </a:cubicBezTo>
                <a:cubicBezTo>
                  <a:pt x="2539908" y="3664264"/>
                  <a:pt x="2468909" y="3658244"/>
                  <a:pt x="2423704" y="3658079"/>
                </a:cubicBezTo>
                <a:cubicBezTo>
                  <a:pt x="2401541" y="3632076"/>
                  <a:pt x="2336245" y="3667858"/>
                  <a:pt x="2301172" y="3663053"/>
                </a:cubicBezTo>
                <a:cubicBezTo>
                  <a:pt x="2270382" y="3664836"/>
                  <a:pt x="2295133" y="3678405"/>
                  <a:pt x="2258745" y="3673229"/>
                </a:cubicBezTo>
                <a:cubicBezTo>
                  <a:pt x="2189914" y="3624313"/>
                  <a:pt x="2142671" y="3658345"/>
                  <a:pt x="2082844" y="3645349"/>
                </a:cubicBezTo>
                <a:cubicBezTo>
                  <a:pt x="2015031" y="3635633"/>
                  <a:pt x="2022192" y="3649098"/>
                  <a:pt x="1938480" y="3601439"/>
                </a:cubicBezTo>
                <a:cubicBezTo>
                  <a:pt x="1928908" y="3618751"/>
                  <a:pt x="1918117" y="3618969"/>
                  <a:pt x="1900166" y="3609358"/>
                </a:cubicBezTo>
                <a:cubicBezTo>
                  <a:pt x="1875058" y="3614647"/>
                  <a:pt x="1732415" y="3629919"/>
                  <a:pt x="1704758" y="3637625"/>
                </a:cubicBezTo>
                <a:cubicBezTo>
                  <a:pt x="1665493" y="3642494"/>
                  <a:pt x="1699638" y="3634297"/>
                  <a:pt x="1664576" y="3638572"/>
                </a:cubicBezTo>
                <a:cubicBezTo>
                  <a:pt x="1631025" y="3623179"/>
                  <a:pt x="1623938" y="3648223"/>
                  <a:pt x="1577459" y="3658824"/>
                </a:cubicBezTo>
                <a:cubicBezTo>
                  <a:pt x="1558372" y="3643840"/>
                  <a:pt x="1542705" y="3650086"/>
                  <a:pt x="1527269" y="3663088"/>
                </a:cubicBezTo>
                <a:cubicBezTo>
                  <a:pt x="1482304" y="3657554"/>
                  <a:pt x="1440875" y="3676551"/>
                  <a:pt x="1390118" y="3682789"/>
                </a:cubicBezTo>
                <a:cubicBezTo>
                  <a:pt x="1335668" y="3664499"/>
                  <a:pt x="1306940" y="3702155"/>
                  <a:pt x="1252698" y="3708662"/>
                </a:cubicBezTo>
                <a:cubicBezTo>
                  <a:pt x="1205896" y="3739126"/>
                  <a:pt x="1252155" y="3739345"/>
                  <a:pt x="1206642" y="3736384"/>
                </a:cubicBezTo>
                <a:cubicBezTo>
                  <a:pt x="1133049" y="3701459"/>
                  <a:pt x="1172385" y="3788811"/>
                  <a:pt x="1058106" y="3776166"/>
                </a:cubicBezTo>
                <a:cubicBezTo>
                  <a:pt x="1051718" y="3770370"/>
                  <a:pt x="1037785" y="3776256"/>
                  <a:pt x="1039167" y="3784177"/>
                </a:cubicBezTo>
                <a:cubicBezTo>
                  <a:pt x="1031939" y="3781717"/>
                  <a:pt x="991014" y="3757614"/>
                  <a:pt x="989223" y="3770303"/>
                </a:cubicBezTo>
                <a:cubicBezTo>
                  <a:pt x="952800" y="3771798"/>
                  <a:pt x="940354" y="3773288"/>
                  <a:pt x="907906" y="3757678"/>
                </a:cubicBezTo>
                <a:cubicBezTo>
                  <a:pt x="837671" y="3779460"/>
                  <a:pt x="875987" y="3720282"/>
                  <a:pt x="825226" y="3726369"/>
                </a:cubicBezTo>
                <a:cubicBezTo>
                  <a:pt x="784475" y="3751356"/>
                  <a:pt x="769332" y="3730978"/>
                  <a:pt x="722264" y="3747612"/>
                </a:cubicBezTo>
                <a:cubicBezTo>
                  <a:pt x="705940" y="3706527"/>
                  <a:pt x="677954" y="3751976"/>
                  <a:pt x="659460" y="3740429"/>
                </a:cubicBezTo>
                <a:cubicBezTo>
                  <a:pt x="630609" y="3788461"/>
                  <a:pt x="587162" y="3738081"/>
                  <a:pt x="556552" y="3739124"/>
                </a:cubicBezTo>
                <a:cubicBezTo>
                  <a:pt x="512191" y="3741235"/>
                  <a:pt x="421524" y="3729868"/>
                  <a:pt x="385384" y="3726388"/>
                </a:cubicBezTo>
                <a:cubicBezTo>
                  <a:pt x="371829" y="3727776"/>
                  <a:pt x="368220" y="3731702"/>
                  <a:pt x="339711" y="3718242"/>
                </a:cubicBezTo>
                <a:cubicBezTo>
                  <a:pt x="302559" y="3699664"/>
                  <a:pt x="266533" y="3688299"/>
                  <a:pt x="222239" y="3672335"/>
                </a:cubicBezTo>
                <a:cubicBezTo>
                  <a:pt x="210647" y="3639657"/>
                  <a:pt x="164789" y="3691878"/>
                  <a:pt x="163578" y="3656292"/>
                </a:cubicBezTo>
                <a:cubicBezTo>
                  <a:pt x="143579" y="3679822"/>
                  <a:pt x="105972" y="3643221"/>
                  <a:pt x="72220" y="3645272"/>
                </a:cubicBezTo>
                <a:cubicBezTo>
                  <a:pt x="65331" y="3629421"/>
                  <a:pt x="57584" y="3630437"/>
                  <a:pt x="44395" y="3639455"/>
                </a:cubicBezTo>
                <a:cubicBezTo>
                  <a:pt x="30887" y="3640873"/>
                  <a:pt x="16617" y="3639423"/>
                  <a:pt x="1962" y="3635948"/>
                </a:cubicBezTo>
                <a:lnTo>
                  <a:pt x="0" y="3635261"/>
                </a:lnTo>
                <a:lnTo>
                  <a:pt x="0" y="1276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84E95EF1-D16E-59A4-D26F-828541068927}"/>
              </a:ext>
            </a:extLst>
          </p:cNvPr>
          <p:cNvSpPr>
            <a:spLocks noGrp="1"/>
          </p:cNvSpPr>
          <p:nvPr>
            <p:ph type="subTitle" idx="1"/>
          </p:nvPr>
        </p:nvSpPr>
        <p:spPr>
          <a:xfrm>
            <a:off x="2507799" y="1523266"/>
            <a:ext cx="7076141" cy="2907338"/>
          </a:xfrm>
        </p:spPr>
        <p:txBody>
          <a:bodyPr vert="horz" lIns="91440" tIns="45720" rIns="91440" bIns="45720" rtlCol="0" anchor="t">
            <a:normAutofit/>
          </a:bodyPr>
          <a:lstStyle/>
          <a:p>
            <a:r>
              <a:rPr lang="en-US" dirty="0">
                <a:solidFill>
                  <a:schemeClr val="tx2"/>
                </a:solidFill>
                <a:latin typeface="Calibri"/>
                <a:ea typeface="Batang"/>
                <a:cs typeface="Calibri"/>
              </a:rPr>
              <a:t>The cameras have captured some truly amazing shots of wildlife that one might even think came from a professional photographer.</a:t>
            </a:r>
            <a:endParaRPr lang="en-US" dirty="0">
              <a:solidFill>
                <a:schemeClr val="tx2"/>
              </a:solidFill>
              <a:latin typeface="Calibri"/>
              <a:cs typeface="Calibri"/>
            </a:endParaRPr>
          </a:p>
          <a:p>
            <a:r>
              <a:rPr lang="en-US" dirty="0">
                <a:solidFill>
                  <a:schemeClr val="tx2"/>
                </a:solidFill>
                <a:latin typeface="Calibri"/>
                <a:ea typeface="Batang"/>
                <a:cs typeface="Calibri"/>
              </a:rPr>
              <a:t> Over the past few months, I've been collecting my favorites. These are images that struck me in the moment and illustrate the incredible biodiversity of the region.</a:t>
            </a:r>
            <a:endParaRPr lang="en-US" dirty="0">
              <a:solidFill>
                <a:schemeClr val="tx2"/>
              </a:solidFill>
              <a:latin typeface="Calibri"/>
              <a:cs typeface="Calibri"/>
            </a:endParaRPr>
          </a:p>
          <a:p>
            <a:endParaRPr lang="en-US" dirty="0">
              <a:solidFill>
                <a:schemeClr val="tx2"/>
              </a:solidFill>
              <a:latin typeface="Calibri"/>
              <a:cs typeface="Calibri"/>
            </a:endParaRPr>
          </a:p>
        </p:txBody>
      </p:sp>
      <p:sp>
        <p:nvSpPr>
          <p:cNvPr id="12" name="Rectangle 6">
            <a:extLst>
              <a:ext uri="{FF2B5EF4-FFF2-40B4-BE49-F238E27FC236}">
                <a16:creationId xmlns:a16="http://schemas.microsoft.com/office/drawing/2014/main" id="{6AA9F379-605C-48FC-AA29-73D667134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900998"/>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34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ECCC2E7D-BB72-238D-C292-7CB672B2DE61}"/>
              </a:ext>
            </a:extLst>
          </p:cNvPr>
          <p:cNvPicPr>
            <a:picLocks noGrp="1" noChangeAspect="1"/>
          </p:cNvPicPr>
          <p:nvPr>
            <p:ph idx="1"/>
          </p:nvPr>
        </p:nvPicPr>
        <p:blipFill rotWithShape="1">
          <a:blip r:embed="rId5"/>
          <a:srcRect t="5858"/>
          <a:stretch/>
        </p:blipFill>
        <p:spPr>
          <a:xfrm>
            <a:off x="20" y="1"/>
            <a:ext cx="12191979" cy="6857999"/>
          </a:xfrm>
          <a:prstGeom prst="rect">
            <a:avLst/>
          </a:prstGeom>
        </p:spPr>
      </p:pic>
      <p:sp>
        <p:nvSpPr>
          <p:cNvPr id="15" name="Rectangle 14">
            <a:extLst>
              <a:ext uri="{FF2B5EF4-FFF2-40B4-BE49-F238E27FC236}">
                <a16:creationId xmlns:a16="http://schemas.microsoft.com/office/drawing/2014/main" id="{63F3677B-A97D-4CAD-A971-B22755F56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36ECF-0E50-7342-3495-9F37ACD5FB52}"/>
              </a:ext>
            </a:extLst>
          </p:cNvPr>
          <p:cNvSpPr>
            <a:spLocks noGrp="1"/>
          </p:cNvSpPr>
          <p:nvPr>
            <p:ph type="title"/>
          </p:nvPr>
        </p:nvSpPr>
        <p:spPr>
          <a:xfrm>
            <a:off x="275867" y="494800"/>
            <a:ext cx="3178199" cy="401456"/>
          </a:xfrm>
          <a:solidFill>
            <a:schemeClr val="tx1">
              <a:lumMod val="85000"/>
              <a:lumOff val="15000"/>
            </a:schemeClr>
          </a:solidFill>
          <a:ln>
            <a:solidFill>
              <a:schemeClr val="bg2"/>
            </a:solidFill>
          </a:ln>
        </p:spPr>
        <p:txBody>
          <a:bodyPr vert="horz" lIns="91440" tIns="45720" rIns="91440" bIns="45720" rtlCol="0" anchor="t">
            <a:noAutofit/>
          </a:bodyPr>
          <a:lstStyle/>
          <a:p>
            <a:r>
              <a:rPr lang="en-US" sz="1800" cap="none" dirty="0">
                <a:solidFill>
                  <a:schemeClr val="bg1"/>
                </a:solidFill>
                <a:latin typeface="Calibri"/>
                <a:ea typeface="Batang"/>
                <a:cs typeface="Calibri"/>
              </a:rPr>
              <a:t>White-tailed deer</a:t>
            </a:r>
          </a:p>
        </p:txBody>
      </p:sp>
    </p:spTree>
    <p:extLst>
      <p:ext uri="{BB962C8B-B14F-4D97-AF65-F5344CB8AC3E}">
        <p14:creationId xmlns:p14="http://schemas.microsoft.com/office/powerpoint/2010/main" val="3793471715"/>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FBFA6327438A4FA2066C8F7B0BCE5F" ma:contentTypeVersion="13" ma:contentTypeDescription="Create a new document." ma:contentTypeScope="" ma:versionID="dbc4f37a984df127b6722fbdc24a2a9b">
  <xsd:schema xmlns:xsd="http://www.w3.org/2001/XMLSchema" xmlns:xs="http://www.w3.org/2001/XMLSchema" xmlns:p="http://schemas.microsoft.com/office/2006/metadata/properties" xmlns:ns2="3094d786-608c-42ac-97b9-a966524d9767" xmlns:ns3="ca6e0625-170a-4c1d-9d7c-40abce5c2bab" targetNamespace="http://schemas.microsoft.com/office/2006/metadata/properties" ma:root="true" ma:fieldsID="68e83eb9986f0551a484ac4920fcbd7c" ns2:_="" ns3:_="">
    <xsd:import namespace="3094d786-608c-42ac-97b9-a966524d9767"/>
    <xsd:import namespace="ca6e0625-170a-4c1d-9d7c-40abce5c2b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4d786-608c-42ac-97b9-a966524d97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e0625-170a-4c1d-9d7c-40abce5c2ba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8AB2A2-FD75-4D68-BF4E-328980C10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4d786-608c-42ac-97b9-a966524d9767"/>
    <ds:schemaRef ds:uri="ca6e0625-170a-4c1d-9d7c-40abce5c2b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4E1CDE-07C6-4090-B56F-1EF0EF319269}">
  <ds:schemaRefs>
    <ds:schemaRef ds:uri="http://schemas.microsoft.com/sharepoint/v3/contenttype/forms"/>
  </ds:schemaRefs>
</ds:datastoreItem>
</file>

<file path=customXml/itemProps3.xml><?xml version="1.0" encoding="utf-8"?>
<ds:datastoreItem xmlns:ds="http://schemas.openxmlformats.org/officeDocument/2006/customXml" ds:itemID="{4255748F-E3AD-47DD-9155-D83F5105821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ArchiveVTI</vt:lpstr>
      <vt:lpstr>Earth Grant 2022 Sky Island Alliance</vt:lpstr>
      <vt:lpstr>Sky Island Region</vt:lpstr>
      <vt:lpstr>PowerPoint Presentation</vt:lpstr>
      <vt:lpstr>Undefined by national borders</vt:lpstr>
      <vt:lpstr>The U.S-Mexico border (not walled).</vt:lpstr>
      <vt:lpstr>Border Wildlife study</vt:lpstr>
      <vt:lpstr>PowerPoint Presentation</vt:lpstr>
      <vt:lpstr>PowerPoint Presentation</vt:lpstr>
      <vt:lpstr>White-tailed deer</vt:lpstr>
      <vt:lpstr>Coyote and cattle</vt:lpstr>
      <vt:lpstr>Hooded Skunk</vt:lpstr>
      <vt:lpstr>PowerPoint Presentation</vt:lpstr>
      <vt:lpstr>White-tailed deer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animal identification skills improved greatly: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1015</cp:revision>
  <dcterms:created xsi:type="dcterms:W3CDTF">2022-04-15T16:44:38Z</dcterms:created>
  <dcterms:modified xsi:type="dcterms:W3CDTF">2022-04-25T02:35:33Z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0x010100BCFBFA6327438A4FA2066C8F7B0BCE5F</vt:lpwstr>
  </property>
</Properties>
</file>